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3"/>
  </p:notesMasterIdLst>
  <p:sldIdLst>
    <p:sldId id="256" r:id="rId5"/>
    <p:sldId id="257" r:id="rId6"/>
    <p:sldId id="274" r:id="rId7"/>
    <p:sldId id="258" r:id="rId8"/>
    <p:sldId id="275" r:id="rId9"/>
    <p:sldId id="273" r:id="rId10"/>
    <p:sldId id="276" r:id="rId11"/>
    <p:sldId id="278" r:id="rId12"/>
    <p:sldId id="277" r:id="rId13"/>
    <p:sldId id="296" r:id="rId14"/>
    <p:sldId id="279" r:id="rId15"/>
    <p:sldId id="280" r:id="rId16"/>
    <p:sldId id="300" r:id="rId17"/>
    <p:sldId id="301" r:id="rId18"/>
    <p:sldId id="259" r:id="rId19"/>
    <p:sldId id="302" r:id="rId20"/>
    <p:sldId id="303" r:id="rId21"/>
    <p:sldId id="283" r:id="rId22"/>
    <p:sldId id="284" r:id="rId23"/>
    <p:sldId id="285" r:id="rId24"/>
    <p:sldId id="295" r:id="rId25"/>
    <p:sldId id="297" r:id="rId26"/>
    <p:sldId id="298" r:id="rId27"/>
    <p:sldId id="299" r:id="rId28"/>
    <p:sldId id="292" r:id="rId29"/>
    <p:sldId id="294" r:id="rId30"/>
    <p:sldId id="293" r:id="rId31"/>
    <p:sldId id="270" r:id="rId32"/>
  </p:sldIdLst>
  <p:sldSz cx="18288000" cy="10287000"/>
  <p:notesSz cx="6858000" cy="9144000"/>
  <p:embeddedFontLst>
    <p:embeddedFont>
      <p:font typeface="Cabin Sketch" panose="020B0604020202020204" charset="0"/>
      <p:regular r:id="rId34"/>
    </p:embeddedFont>
    <p:embeddedFont>
      <p:font typeface="Caveat Brush" pitchFamily="2"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5A6"/>
    <a:srgbClr val="9F4B9F"/>
    <a:srgbClr val="FCC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102" autoAdjust="0"/>
  </p:normalViewPr>
  <p:slideViewPr>
    <p:cSldViewPr>
      <p:cViewPr>
        <p:scale>
          <a:sx n="35" d="100"/>
          <a:sy n="35" d="100"/>
        </p:scale>
        <p:origin x="19" y="5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ll, Kinlee" userId="S::kgn6088@utulsa.edu::f747c2f3-254a-4d61-83e3-bc00ccf9dc62" providerId="AD" clId="Web-{78E5A6D8-1CA3-793C-8EEE-4A4B10F1C3F6}"/>
    <pc:docChg chg="modSld">
      <pc:chgData name="Null, Kinlee" userId="S::kgn6088@utulsa.edu::f747c2f3-254a-4d61-83e3-bc00ccf9dc62" providerId="AD" clId="Web-{78E5A6D8-1CA3-793C-8EEE-4A4B10F1C3F6}" dt="2025-04-24T01:55:13.091" v="34" actId="20577"/>
      <pc:docMkLst>
        <pc:docMk/>
      </pc:docMkLst>
      <pc:sldChg chg="modSp">
        <pc:chgData name="Null, Kinlee" userId="S::kgn6088@utulsa.edu::f747c2f3-254a-4d61-83e3-bc00ccf9dc62" providerId="AD" clId="Web-{78E5A6D8-1CA3-793C-8EEE-4A4B10F1C3F6}" dt="2025-04-24T01:40:23.230" v="0" actId="20577"/>
        <pc:sldMkLst>
          <pc:docMk/>
          <pc:sldMk cId="0" sldId="258"/>
        </pc:sldMkLst>
        <pc:spChg chg="mod">
          <ac:chgData name="Null, Kinlee" userId="S::kgn6088@utulsa.edu::f747c2f3-254a-4d61-83e3-bc00ccf9dc62" providerId="AD" clId="Web-{78E5A6D8-1CA3-793C-8EEE-4A4B10F1C3F6}" dt="2025-04-24T01:40:23.230" v="0" actId="20577"/>
          <ac:spMkLst>
            <pc:docMk/>
            <pc:sldMk cId="0" sldId="258"/>
            <ac:spMk id="9" creationId="{00000000-0000-0000-0000-000000000000}"/>
          </ac:spMkLst>
        </pc:spChg>
      </pc:sldChg>
      <pc:sldChg chg="modSp">
        <pc:chgData name="Null, Kinlee" userId="S::kgn6088@utulsa.edu::f747c2f3-254a-4d61-83e3-bc00ccf9dc62" providerId="AD" clId="Web-{78E5A6D8-1CA3-793C-8EEE-4A4B10F1C3F6}" dt="2025-04-24T01:43:38.328" v="19"/>
        <pc:sldMkLst>
          <pc:docMk/>
          <pc:sldMk cId="3798365467" sldId="277"/>
        </pc:sldMkLst>
        <pc:graphicFrameChg chg="mod modGraphic">
          <ac:chgData name="Null, Kinlee" userId="S::kgn6088@utulsa.edu::f747c2f3-254a-4d61-83e3-bc00ccf9dc62" providerId="AD" clId="Web-{78E5A6D8-1CA3-793C-8EEE-4A4B10F1C3F6}" dt="2025-04-24T01:43:38.328" v="19"/>
          <ac:graphicFrameMkLst>
            <pc:docMk/>
            <pc:sldMk cId="3798365467" sldId="277"/>
            <ac:graphicFrameMk id="20" creationId="{3BF98F1D-5874-CB3A-B407-E344818220A1}"/>
          </ac:graphicFrameMkLst>
        </pc:graphicFrameChg>
      </pc:sldChg>
      <pc:sldChg chg="modSp">
        <pc:chgData name="Null, Kinlee" userId="S::kgn6088@utulsa.edu::f747c2f3-254a-4d61-83e3-bc00ccf9dc62" providerId="AD" clId="Web-{78E5A6D8-1CA3-793C-8EEE-4A4B10F1C3F6}" dt="2025-04-24T01:42:27.936" v="3" actId="20577"/>
        <pc:sldMkLst>
          <pc:docMk/>
          <pc:sldMk cId="4252555446" sldId="278"/>
        </pc:sldMkLst>
        <pc:spChg chg="mod">
          <ac:chgData name="Null, Kinlee" userId="S::kgn6088@utulsa.edu::f747c2f3-254a-4d61-83e3-bc00ccf9dc62" providerId="AD" clId="Web-{78E5A6D8-1CA3-793C-8EEE-4A4B10F1C3F6}" dt="2025-04-24T01:42:11.639" v="2" actId="20577"/>
          <ac:spMkLst>
            <pc:docMk/>
            <pc:sldMk cId="4252555446" sldId="278"/>
            <ac:spMk id="6" creationId="{0CF9BEC0-C301-2358-00F6-6209B1B226DD}"/>
          </ac:spMkLst>
        </pc:spChg>
        <pc:spChg chg="mod">
          <ac:chgData name="Null, Kinlee" userId="S::kgn6088@utulsa.edu::f747c2f3-254a-4d61-83e3-bc00ccf9dc62" providerId="AD" clId="Web-{78E5A6D8-1CA3-793C-8EEE-4A4B10F1C3F6}" dt="2025-04-24T01:42:27.936" v="3" actId="20577"/>
          <ac:spMkLst>
            <pc:docMk/>
            <pc:sldMk cId="4252555446" sldId="278"/>
            <ac:spMk id="11" creationId="{430C57D3-0084-DA88-44C3-A7544AF6D2A6}"/>
          </ac:spMkLst>
        </pc:spChg>
      </pc:sldChg>
      <pc:sldChg chg="modSp">
        <pc:chgData name="Null, Kinlee" userId="S::kgn6088@utulsa.edu::f747c2f3-254a-4d61-83e3-bc00ccf9dc62" providerId="AD" clId="Web-{78E5A6D8-1CA3-793C-8EEE-4A4B10F1C3F6}" dt="2025-04-24T01:45:40.596" v="26" actId="20577"/>
        <pc:sldMkLst>
          <pc:docMk/>
          <pc:sldMk cId="1261709676" sldId="280"/>
        </pc:sldMkLst>
        <pc:spChg chg="mod">
          <ac:chgData name="Null, Kinlee" userId="S::kgn6088@utulsa.edu::f747c2f3-254a-4d61-83e3-bc00ccf9dc62" providerId="AD" clId="Web-{78E5A6D8-1CA3-793C-8EEE-4A4B10F1C3F6}" dt="2025-04-24T01:45:40.596" v="26" actId="20577"/>
          <ac:spMkLst>
            <pc:docMk/>
            <pc:sldMk cId="1261709676" sldId="280"/>
            <ac:spMk id="9" creationId="{441E5A60-60C3-536B-00FC-2D3731D0D5EB}"/>
          </ac:spMkLst>
        </pc:spChg>
      </pc:sldChg>
      <pc:sldChg chg="modSp">
        <pc:chgData name="Null, Kinlee" userId="S::kgn6088@utulsa.edu::f747c2f3-254a-4d61-83e3-bc00ccf9dc62" providerId="AD" clId="Web-{78E5A6D8-1CA3-793C-8EEE-4A4B10F1C3F6}" dt="2025-04-24T01:44:24.907" v="21" actId="20577"/>
        <pc:sldMkLst>
          <pc:docMk/>
          <pc:sldMk cId="1154164254" sldId="296"/>
        </pc:sldMkLst>
        <pc:spChg chg="mod">
          <ac:chgData name="Null, Kinlee" userId="S::kgn6088@utulsa.edu::f747c2f3-254a-4d61-83e3-bc00ccf9dc62" providerId="AD" clId="Web-{78E5A6D8-1CA3-793C-8EEE-4A4B10F1C3F6}" dt="2025-04-24T01:44:24.907" v="21" actId="20577"/>
          <ac:spMkLst>
            <pc:docMk/>
            <pc:sldMk cId="1154164254" sldId="296"/>
            <ac:spMk id="9" creationId="{49CB542E-9741-519F-EA65-C9167D82E385}"/>
          </ac:spMkLst>
        </pc:spChg>
      </pc:sldChg>
      <pc:sldChg chg="addSp delSp modSp">
        <pc:chgData name="Null, Kinlee" userId="S::kgn6088@utulsa.edu::f747c2f3-254a-4d61-83e3-bc00ccf9dc62" providerId="AD" clId="Web-{78E5A6D8-1CA3-793C-8EEE-4A4B10F1C3F6}" dt="2025-04-24T01:54:50.903" v="32" actId="1076"/>
        <pc:sldMkLst>
          <pc:docMk/>
          <pc:sldMk cId="1493087120" sldId="300"/>
        </pc:sldMkLst>
        <pc:picChg chg="add mod">
          <ac:chgData name="Null, Kinlee" userId="S::kgn6088@utulsa.edu::f747c2f3-254a-4d61-83e3-bc00ccf9dc62" providerId="AD" clId="Web-{78E5A6D8-1CA3-793C-8EEE-4A4B10F1C3F6}" dt="2025-04-24T01:54:50.903" v="32" actId="1076"/>
          <ac:picMkLst>
            <pc:docMk/>
            <pc:sldMk cId="1493087120" sldId="300"/>
            <ac:picMk id="3" creationId="{7BB3A126-DF47-5D5F-4767-55D0A63D183A}"/>
          </ac:picMkLst>
        </pc:picChg>
      </pc:sldChg>
      <pc:sldChg chg="modSp">
        <pc:chgData name="Null, Kinlee" userId="S::kgn6088@utulsa.edu::f747c2f3-254a-4d61-83e3-bc00ccf9dc62" providerId="AD" clId="Web-{78E5A6D8-1CA3-793C-8EEE-4A4B10F1C3F6}" dt="2025-04-24T01:55:13.091" v="34" actId="20577"/>
        <pc:sldMkLst>
          <pc:docMk/>
          <pc:sldMk cId="2966021421" sldId="301"/>
        </pc:sldMkLst>
        <pc:spChg chg="mod">
          <ac:chgData name="Null, Kinlee" userId="S::kgn6088@utulsa.edu::f747c2f3-254a-4d61-83e3-bc00ccf9dc62" providerId="AD" clId="Web-{78E5A6D8-1CA3-793C-8EEE-4A4B10F1C3F6}" dt="2025-04-24T01:55:13.091" v="34" actId="20577"/>
          <ac:spMkLst>
            <pc:docMk/>
            <pc:sldMk cId="2966021421" sldId="301"/>
            <ac:spMk id="4" creationId="{59E31CFA-3707-FE76-6717-CD323AF8154C}"/>
          </ac:spMkLst>
        </pc:spChg>
      </pc:sldChg>
    </pc:docChg>
  </pc:docChgLst>
  <pc:docChgLst>
    <pc:chgData name="McVey, Brayden" userId="S::btm8643@utulsa.edu::3118f80b-82b9-405e-935d-be1d68590bf1" providerId="AD" clId="Web-{0DFCA488-46AA-E6B1-91D4-CA173D05D31A}"/>
    <pc:docChg chg="delSld">
      <pc:chgData name="McVey, Brayden" userId="S::btm8643@utulsa.edu::3118f80b-82b9-405e-935d-be1d68590bf1" providerId="AD" clId="Web-{0DFCA488-46AA-E6B1-91D4-CA173D05D31A}" dt="2025-04-05T19:30:09.100" v="0"/>
      <pc:docMkLst>
        <pc:docMk/>
      </pc:docMkLst>
      <pc:sldChg chg="del">
        <pc:chgData name="McVey, Brayden" userId="S::btm8643@utulsa.edu::3118f80b-82b9-405e-935d-be1d68590bf1" providerId="AD" clId="Web-{0DFCA488-46AA-E6B1-91D4-CA173D05D31A}" dt="2025-04-05T19:30:09.100" v="0"/>
        <pc:sldMkLst>
          <pc:docMk/>
          <pc:sldMk cId="0" sldId="269"/>
        </pc:sldMkLst>
      </pc:sldChg>
    </pc:docChg>
  </pc:docChgLst>
  <pc:docChgLst>
    <pc:chgData name="Null, Kinlee" userId="f747c2f3-254a-4d61-83e3-bc00ccf9dc62" providerId="ADAL" clId="{867281E3-676C-482E-A406-3F509130D225}"/>
    <pc:docChg chg="undo redo custSel addSld delSld modSld sldOrd">
      <pc:chgData name="Null, Kinlee" userId="f747c2f3-254a-4d61-83e3-bc00ccf9dc62" providerId="ADAL" clId="{867281E3-676C-482E-A406-3F509130D225}" dt="2025-04-06T22:17:39.596" v="13266" actId="1076"/>
      <pc:docMkLst>
        <pc:docMk/>
      </pc:docMkLst>
      <pc:sldChg chg="modSp mod modTransition">
        <pc:chgData name="Null, Kinlee" userId="f747c2f3-254a-4d61-83e3-bc00ccf9dc62" providerId="ADAL" clId="{867281E3-676C-482E-A406-3F509130D225}" dt="2025-03-30T21:44:19.373" v="6638" actId="1076"/>
        <pc:sldMkLst>
          <pc:docMk/>
          <pc:sldMk cId="0" sldId="256"/>
        </pc:sldMkLst>
        <pc:spChg chg="mod">
          <ac:chgData name="Null, Kinlee" userId="f747c2f3-254a-4d61-83e3-bc00ccf9dc62" providerId="ADAL" clId="{867281E3-676C-482E-A406-3F509130D225}" dt="2025-03-26T20:44:26.600" v="22" actId="20577"/>
          <ac:spMkLst>
            <pc:docMk/>
            <pc:sldMk cId="0" sldId="256"/>
            <ac:spMk id="6" creationId="{00000000-0000-0000-0000-000000000000}"/>
          </ac:spMkLst>
        </pc:spChg>
        <pc:spChg chg="mod">
          <ac:chgData name="Null, Kinlee" userId="f747c2f3-254a-4d61-83e3-bc00ccf9dc62" providerId="ADAL" clId="{867281E3-676C-482E-A406-3F509130D225}" dt="2025-03-30T21:44:19.373" v="6638" actId="1076"/>
          <ac:spMkLst>
            <pc:docMk/>
            <pc:sldMk cId="0" sldId="256"/>
            <ac:spMk id="7" creationId="{00000000-0000-0000-0000-000000000000}"/>
          </ac:spMkLst>
        </pc:spChg>
        <pc:spChg chg="mod">
          <ac:chgData name="Null, Kinlee" userId="f747c2f3-254a-4d61-83e3-bc00ccf9dc62" providerId="ADAL" clId="{867281E3-676C-482E-A406-3F509130D225}" dt="2025-03-30T21:44:15.943" v="6637" actId="1076"/>
          <ac:spMkLst>
            <pc:docMk/>
            <pc:sldMk cId="0" sldId="256"/>
            <ac:spMk id="9" creationId="{9089459A-5AD4-4DB5-CF2A-AC1DE5E79245}"/>
          </ac:spMkLst>
        </pc:spChg>
      </pc:sldChg>
      <pc:sldChg chg="addSp delSp modSp mod ord modTransition modAnim">
        <pc:chgData name="Null, Kinlee" userId="f747c2f3-254a-4d61-83e3-bc00ccf9dc62" providerId="ADAL" clId="{867281E3-676C-482E-A406-3F509130D225}" dt="2025-04-06T20:38:31.021" v="12120" actId="20577"/>
        <pc:sldMkLst>
          <pc:docMk/>
          <pc:sldMk cId="0" sldId="257"/>
        </pc:sldMkLst>
        <pc:spChg chg="mod">
          <ac:chgData name="Null, Kinlee" userId="f747c2f3-254a-4d61-83e3-bc00ccf9dc62" providerId="ADAL" clId="{867281E3-676C-482E-A406-3F509130D225}" dt="2025-04-06T02:40:03.830" v="11571" actId="20577"/>
          <ac:spMkLst>
            <pc:docMk/>
            <pc:sldMk cId="0" sldId="257"/>
            <ac:spMk id="8" creationId="{00000000-0000-0000-0000-000000000000}"/>
          </ac:spMkLst>
        </pc:spChg>
        <pc:spChg chg="mod">
          <ac:chgData name="Null, Kinlee" userId="f747c2f3-254a-4d61-83e3-bc00ccf9dc62" providerId="ADAL" clId="{867281E3-676C-482E-A406-3F509130D225}" dt="2025-04-06T02:41:01.571" v="11638" actId="1076"/>
          <ac:spMkLst>
            <pc:docMk/>
            <pc:sldMk cId="0" sldId="257"/>
            <ac:spMk id="13" creationId="{00000000-0000-0000-0000-000000000000}"/>
          </ac:spMkLst>
        </pc:spChg>
        <pc:spChg chg="mod">
          <ac:chgData name="Null, Kinlee" userId="f747c2f3-254a-4d61-83e3-bc00ccf9dc62" providerId="ADAL" clId="{867281E3-676C-482E-A406-3F509130D225}" dt="2025-04-06T20:38:31.021" v="12120" actId="20577"/>
          <ac:spMkLst>
            <pc:docMk/>
            <pc:sldMk cId="0" sldId="257"/>
            <ac:spMk id="14" creationId="{00000000-0000-0000-0000-000000000000}"/>
          </ac:spMkLst>
        </pc:spChg>
        <pc:spChg chg="mod">
          <ac:chgData name="Null, Kinlee" userId="f747c2f3-254a-4d61-83e3-bc00ccf9dc62" providerId="ADAL" clId="{867281E3-676C-482E-A406-3F509130D225}" dt="2025-04-06T20:38:27.740" v="12112" actId="20577"/>
          <ac:spMkLst>
            <pc:docMk/>
            <pc:sldMk cId="0" sldId="257"/>
            <ac:spMk id="15" creationId="{00000000-0000-0000-0000-000000000000}"/>
          </ac:spMkLst>
        </pc:spChg>
        <pc:spChg chg="add mod">
          <ac:chgData name="Null, Kinlee" userId="f747c2f3-254a-4d61-83e3-bc00ccf9dc62" providerId="ADAL" clId="{867281E3-676C-482E-A406-3F509130D225}" dt="2025-04-06T02:41:51.283" v="11661" actId="1076"/>
          <ac:spMkLst>
            <pc:docMk/>
            <pc:sldMk cId="0" sldId="257"/>
            <ac:spMk id="17" creationId="{26FDB3C1-348D-1C4F-EFF3-40C2FEAAE140}"/>
          </ac:spMkLst>
        </pc:spChg>
        <pc:spChg chg="add mod">
          <ac:chgData name="Null, Kinlee" userId="f747c2f3-254a-4d61-83e3-bc00ccf9dc62" providerId="ADAL" clId="{867281E3-676C-482E-A406-3F509130D225}" dt="2025-04-06T20:38:24.389" v="12108" actId="20577"/>
          <ac:spMkLst>
            <pc:docMk/>
            <pc:sldMk cId="0" sldId="257"/>
            <ac:spMk id="18" creationId="{7F02D4B4-5B24-3FA9-CD84-E191C02F4628}"/>
          </ac:spMkLst>
        </pc:spChg>
        <pc:spChg chg="add mod">
          <ac:chgData name="Null, Kinlee" userId="f747c2f3-254a-4d61-83e3-bc00ccf9dc62" providerId="ADAL" clId="{867281E3-676C-482E-A406-3F509130D225}" dt="2025-04-06T20:38:19.751" v="12106" actId="1076"/>
          <ac:spMkLst>
            <pc:docMk/>
            <pc:sldMk cId="0" sldId="257"/>
            <ac:spMk id="19" creationId="{03E5D6EF-F78F-5E4B-E36B-8AEBC9D3F29D}"/>
          </ac:spMkLst>
        </pc:spChg>
      </pc:sldChg>
      <pc:sldChg chg="addSp delSp modSp mod modTransition modAnim">
        <pc:chgData name="Null, Kinlee" userId="f747c2f3-254a-4d61-83e3-bc00ccf9dc62" providerId="ADAL" clId="{867281E3-676C-482E-A406-3F509130D225}" dt="2025-04-06T01:57:13.610" v="11552" actId="20577"/>
        <pc:sldMkLst>
          <pc:docMk/>
          <pc:sldMk cId="0" sldId="258"/>
        </pc:sldMkLst>
        <pc:spChg chg="mod">
          <ac:chgData name="Null, Kinlee" userId="f747c2f3-254a-4d61-83e3-bc00ccf9dc62" providerId="ADAL" clId="{867281E3-676C-482E-A406-3F509130D225}" dt="2025-03-26T20:49:21.744" v="136" actId="20577"/>
          <ac:spMkLst>
            <pc:docMk/>
            <pc:sldMk cId="0" sldId="258"/>
            <ac:spMk id="3" creationId="{00000000-0000-0000-0000-000000000000}"/>
          </ac:spMkLst>
        </pc:spChg>
        <pc:spChg chg="mod">
          <ac:chgData name="Null, Kinlee" userId="f747c2f3-254a-4d61-83e3-bc00ccf9dc62" providerId="ADAL" clId="{867281E3-676C-482E-A406-3F509130D225}" dt="2025-03-30T21:44:53.616" v="6642" actId="14100"/>
          <ac:spMkLst>
            <pc:docMk/>
            <pc:sldMk cId="0" sldId="258"/>
            <ac:spMk id="4" creationId="{00000000-0000-0000-0000-000000000000}"/>
          </ac:spMkLst>
        </pc:spChg>
        <pc:spChg chg="mod">
          <ac:chgData name="Null, Kinlee" userId="f747c2f3-254a-4d61-83e3-bc00ccf9dc62" providerId="ADAL" clId="{867281E3-676C-482E-A406-3F509130D225}" dt="2025-03-26T22:58:05.205" v="4165" actId="14100"/>
          <ac:spMkLst>
            <pc:docMk/>
            <pc:sldMk cId="0" sldId="258"/>
            <ac:spMk id="6" creationId="{00000000-0000-0000-0000-000000000000}"/>
          </ac:spMkLst>
        </pc:spChg>
        <pc:spChg chg="mod">
          <ac:chgData name="Null, Kinlee" userId="f747c2f3-254a-4d61-83e3-bc00ccf9dc62" providerId="ADAL" clId="{867281E3-676C-482E-A406-3F509130D225}" dt="2025-03-30T21:45:00.601" v="6644" actId="14100"/>
          <ac:spMkLst>
            <pc:docMk/>
            <pc:sldMk cId="0" sldId="258"/>
            <ac:spMk id="7" creationId="{00000000-0000-0000-0000-000000000000}"/>
          </ac:spMkLst>
        </pc:spChg>
        <pc:spChg chg="mod">
          <ac:chgData name="Null, Kinlee" userId="f747c2f3-254a-4d61-83e3-bc00ccf9dc62" providerId="ADAL" clId="{867281E3-676C-482E-A406-3F509130D225}" dt="2025-04-06T01:57:13.610" v="11552" actId="20577"/>
          <ac:spMkLst>
            <pc:docMk/>
            <pc:sldMk cId="0" sldId="258"/>
            <ac:spMk id="9" creationId="{00000000-0000-0000-0000-000000000000}"/>
          </ac:spMkLst>
        </pc:spChg>
        <pc:picChg chg="add mod">
          <ac:chgData name="Null, Kinlee" userId="f747c2f3-254a-4d61-83e3-bc00ccf9dc62" providerId="ADAL" clId="{867281E3-676C-482E-A406-3F509130D225}" dt="2025-03-26T20:53:39.488" v="381" actId="14100"/>
          <ac:picMkLst>
            <pc:docMk/>
            <pc:sldMk cId="0" sldId="258"/>
            <ac:picMk id="13" creationId="{B8C910AE-2ADD-45A2-9CB0-7D2BCD8A8EEF}"/>
          </ac:picMkLst>
        </pc:picChg>
        <pc:picChg chg="add mod">
          <ac:chgData name="Null, Kinlee" userId="f747c2f3-254a-4d61-83e3-bc00ccf9dc62" providerId="ADAL" clId="{867281E3-676C-482E-A406-3F509130D225}" dt="2025-03-26T20:53:39.488" v="381" actId="14100"/>
          <ac:picMkLst>
            <pc:docMk/>
            <pc:sldMk cId="0" sldId="258"/>
            <ac:picMk id="15" creationId="{63A2EE8D-CAF5-3666-BA31-EE53EB9283B2}"/>
          </ac:picMkLst>
        </pc:picChg>
        <pc:picChg chg="add mod">
          <ac:chgData name="Null, Kinlee" userId="f747c2f3-254a-4d61-83e3-bc00ccf9dc62" providerId="ADAL" clId="{867281E3-676C-482E-A406-3F509130D225}" dt="2025-03-26T20:53:39.488" v="381" actId="14100"/>
          <ac:picMkLst>
            <pc:docMk/>
            <pc:sldMk cId="0" sldId="258"/>
            <ac:picMk id="17" creationId="{1B5B16A0-9EF9-C3F4-1550-6EA6BA0BDC7E}"/>
          </ac:picMkLst>
        </pc:picChg>
        <pc:picChg chg="add mod">
          <ac:chgData name="Null, Kinlee" userId="f747c2f3-254a-4d61-83e3-bc00ccf9dc62" providerId="ADAL" clId="{867281E3-676C-482E-A406-3F509130D225}" dt="2025-03-26T20:53:39.488" v="381" actId="14100"/>
          <ac:picMkLst>
            <pc:docMk/>
            <pc:sldMk cId="0" sldId="258"/>
            <ac:picMk id="19" creationId="{D7F1FA5A-A0B5-CCCF-17A5-2B4388D58D65}"/>
          </ac:picMkLst>
        </pc:picChg>
      </pc:sldChg>
      <pc:sldChg chg="addSp delSp modSp add del mod modTransition modAnim">
        <pc:chgData name="Null, Kinlee" userId="f747c2f3-254a-4d61-83e3-bc00ccf9dc62" providerId="ADAL" clId="{867281E3-676C-482E-A406-3F509130D225}" dt="2025-04-06T20:49:14.919" v="12196" actId="20577"/>
        <pc:sldMkLst>
          <pc:docMk/>
          <pc:sldMk cId="0" sldId="259"/>
        </pc:sldMkLst>
        <pc:spChg chg="mod">
          <ac:chgData name="Null, Kinlee" userId="f747c2f3-254a-4d61-83e3-bc00ccf9dc62" providerId="ADAL" clId="{867281E3-676C-482E-A406-3F509130D225}" dt="2025-04-06T20:49:14.919" v="12196" actId="20577"/>
          <ac:spMkLst>
            <pc:docMk/>
            <pc:sldMk cId="0" sldId="259"/>
            <ac:spMk id="6" creationId="{00000000-0000-0000-0000-000000000000}"/>
          </ac:spMkLst>
        </pc:spChg>
        <pc:spChg chg="mod">
          <ac:chgData name="Null, Kinlee" userId="f747c2f3-254a-4d61-83e3-bc00ccf9dc62" providerId="ADAL" clId="{867281E3-676C-482E-A406-3F509130D225}" dt="2025-04-06T03:44:54.907" v="11898" actId="20577"/>
          <ac:spMkLst>
            <pc:docMk/>
            <pc:sldMk cId="0" sldId="259"/>
            <ac:spMk id="11" creationId="{00000000-0000-0000-0000-000000000000}"/>
          </ac:spMkLst>
        </pc:spChg>
      </pc:sldChg>
      <pc:sldChg chg="addSp delSp modSp add del mod modTransition setBg modAnim">
        <pc:chgData name="Null, Kinlee" userId="f747c2f3-254a-4d61-83e3-bc00ccf9dc62" providerId="ADAL" clId="{867281E3-676C-482E-A406-3F509130D225}" dt="2025-04-06T20:48:27.638" v="12129" actId="47"/>
        <pc:sldMkLst>
          <pc:docMk/>
          <pc:sldMk cId="0" sldId="260"/>
        </pc:sldMkLst>
      </pc:sldChg>
      <pc:sldChg chg="addSp delSp modSp del modTransition modAnim">
        <pc:chgData name="Null, Kinlee" userId="f747c2f3-254a-4d61-83e3-bc00ccf9dc62" providerId="ADAL" clId="{867281E3-676C-482E-A406-3F509130D225}" dt="2025-03-26T22:43:53.231" v="4137" actId="47"/>
        <pc:sldMkLst>
          <pc:docMk/>
          <pc:sldMk cId="0" sldId="261"/>
        </pc:sldMkLst>
      </pc:sldChg>
      <pc:sldChg chg="addSp delSp modSp del modTransition modAnim">
        <pc:chgData name="Null, Kinlee" userId="f747c2f3-254a-4d61-83e3-bc00ccf9dc62" providerId="ADAL" clId="{867281E3-676C-482E-A406-3F509130D225}" dt="2025-03-26T22:43:53.231" v="4137" actId="47"/>
        <pc:sldMkLst>
          <pc:docMk/>
          <pc:sldMk cId="0" sldId="262"/>
        </pc:sldMkLst>
      </pc:sldChg>
      <pc:sldChg chg="addSp delSp modSp del modTransition modAnim">
        <pc:chgData name="Null, Kinlee" userId="f747c2f3-254a-4d61-83e3-bc00ccf9dc62" providerId="ADAL" clId="{867281E3-676C-482E-A406-3F509130D225}" dt="2025-03-26T22:43:53.231" v="4137" actId="47"/>
        <pc:sldMkLst>
          <pc:docMk/>
          <pc:sldMk cId="0" sldId="263"/>
        </pc:sldMkLst>
      </pc:sldChg>
      <pc:sldChg chg="del modTransition">
        <pc:chgData name="Null, Kinlee" userId="f747c2f3-254a-4d61-83e3-bc00ccf9dc62" providerId="ADAL" clId="{867281E3-676C-482E-A406-3F509130D225}" dt="2025-03-26T22:43:53.231" v="4137" actId="47"/>
        <pc:sldMkLst>
          <pc:docMk/>
          <pc:sldMk cId="0" sldId="264"/>
        </pc:sldMkLst>
      </pc:sldChg>
      <pc:sldChg chg="del modTransition">
        <pc:chgData name="Null, Kinlee" userId="f747c2f3-254a-4d61-83e3-bc00ccf9dc62" providerId="ADAL" clId="{867281E3-676C-482E-A406-3F509130D225}" dt="2025-03-26T22:43:53.231" v="4137" actId="47"/>
        <pc:sldMkLst>
          <pc:docMk/>
          <pc:sldMk cId="0" sldId="265"/>
        </pc:sldMkLst>
      </pc:sldChg>
      <pc:sldChg chg="del modTransition">
        <pc:chgData name="Null, Kinlee" userId="f747c2f3-254a-4d61-83e3-bc00ccf9dc62" providerId="ADAL" clId="{867281E3-676C-482E-A406-3F509130D225}" dt="2025-03-26T22:43:53.231" v="4137" actId="47"/>
        <pc:sldMkLst>
          <pc:docMk/>
          <pc:sldMk cId="0" sldId="266"/>
        </pc:sldMkLst>
      </pc:sldChg>
      <pc:sldChg chg="del modTransition">
        <pc:chgData name="Null, Kinlee" userId="f747c2f3-254a-4d61-83e3-bc00ccf9dc62" providerId="ADAL" clId="{867281E3-676C-482E-A406-3F509130D225}" dt="2025-03-26T22:43:53.231" v="4137" actId="47"/>
        <pc:sldMkLst>
          <pc:docMk/>
          <pc:sldMk cId="0" sldId="267"/>
        </pc:sldMkLst>
      </pc:sldChg>
      <pc:sldChg chg="del modTransition">
        <pc:chgData name="Null, Kinlee" userId="f747c2f3-254a-4d61-83e3-bc00ccf9dc62" providerId="ADAL" clId="{867281E3-676C-482E-A406-3F509130D225}" dt="2025-03-26T22:43:53.231" v="4137" actId="47"/>
        <pc:sldMkLst>
          <pc:docMk/>
          <pc:sldMk cId="0" sldId="268"/>
        </pc:sldMkLst>
      </pc:sldChg>
      <pc:sldChg chg="addSp delSp modSp mod modTransition modAnim">
        <pc:chgData name="Null, Kinlee" userId="f747c2f3-254a-4d61-83e3-bc00ccf9dc62" providerId="ADAL" clId="{867281E3-676C-482E-A406-3F509130D225}" dt="2025-03-26T20:46:56.050" v="44" actId="1076"/>
        <pc:sldMkLst>
          <pc:docMk/>
          <pc:sldMk cId="0" sldId="269"/>
        </pc:sldMkLst>
      </pc:sldChg>
      <pc:sldChg chg="modSp mod ord modTransition">
        <pc:chgData name="Null, Kinlee" userId="f747c2f3-254a-4d61-83e3-bc00ccf9dc62" providerId="ADAL" clId="{867281E3-676C-482E-A406-3F509130D225}" dt="2025-04-06T22:17:13.436" v="13262" actId="14100"/>
        <pc:sldMkLst>
          <pc:docMk/>
          <pc:sldMk cId="0" sldId="270"/>
        </pc:sldMkLst>
        <pc:spChg chg="mod">
          <ac:chgData name="Null, Kinlee" userId="f747c2f3-254a-4d61-83e3-bc00ccf9dc62" providerId="ADAL" clId="{867281E3-676C-482E-A406-3F509130D225}" dt="2025-04-06T22:17:13.436" v="13262" actId="14100"/>
          <ac:spMkLst>
            <pc:docMk/>
            <pc:sldMk cId="0" sldId="270"/>
            <ac:spMk id="4" creationId="{00000000-0000-0000-0000-000000000000}"/>
          </ac:spMkLst>
        </pc:spChg>
      </pc:sldChg>
      <pc:sldChg chg="del modTransition">
        <pc:chgData name="Null, Kinlee" userId="f747c2f3-254a-4d61-83e3-bc00ccf9dc62" providerId="ADAL" clId="{867281E3-676C-482E-A406-3F509130D225}" dt="2025-03-26T22:43:53.231" v="4137" actId="47"/>
        <pc:sldMkLst>
          <pc:docMk/>
          <pc:sldMk cId="0" sldId="271"/>
        </pc:sldMkLst>
      </pc:sldChg>
      <pc:sldChg chg="del modTransition">
        <pc:chgData name="Null, Kinlee" userId="f747c2f3-254a-4d61-83e3-bc00ccf9dc62" providerId="ADAL" clId="{867281E3-676C-482E-A406-3F509130D225}" dt="2025-03-26T22:43:53.231" v="4137" actId="47"/>
        <pc:sldMkLst>
          <pc:docMk/>
          <pc:sldMk cId="0" sldId="272"/>
        </pc:sldMkLst>
      </pc:sldChg>
      <pc:sldChg chg="addSp delSp modSp add mod ord">
        <pc:chgData name="Null, Kinlee" userId="f747c2f3-254a-4d61-83e3-bc00ccf9dc62" providerId="ADAL" clId="{867281E3-676C-482E-A406-3F509130D225}" dt="2025-04-06T01:59:43.420" v="11553" actId="1076"/>
        <pc:sldMkLst>
          <pc:docMk/>
          <pc:sldMk cId="4097966852" sldId="273"/>
        </pc:sldMkLst>
        <pc:spChg chg="mod">
          <ac:chgData name="Null, Kinlee" userId="f747c2f3-254a-4d61-83e3-bc00ccf9dc62" providerId="ADAL" clId="{867281E3-676C-482E-A406-3F509130D225}" dt="2025-03-26T20:55:45.281" v="443" actId="14100"/>
          <ac:spMkLst>
            <pc:docMk/>
            <pc:sldMk cId="4097966852" sldId="273"/>
            <ac:spMk id="5" creationId="{639E7650-519E-93DD-C5B3-F840BDB42585}"/>
          </ac:spMkLst>
        </pc:spChg>
        <pc:spChg chg="mod">
          <ac:chgData name="Null, Kinlee" userId="f747c2f3-254a-4d61-83e3-bc00ccf9dc62" providerId="ADAL" clId="{867281E3-676C-482E-A406-3F509130D225}" dt="2025-04-02T23:06:43.471" v="7252" actId="20577"/>
          <ac:spMkLst>
            <pc:docMk/>
            <pc:sldMk cId="4097966852" sldId="273"/>
            <ac:spMk id="6" creationId="{411A0EBD-D834-E800-CC49-B4AC648E7280}"/>
          </ac:spMkLst>
        </pc:spChg>
        <pc:picChg chg="add mod">
          <ac:chgData name="Null, Kinlee" userId="f747c2f3-254a-4d61-83e3-bc00ccf9dc62" providerId="ADAL" clId="{867281E3-676C-482E-A406-3F509130D225}" dt="2025-04-06T01:59:43.420" v="11553" actId="1076"/>
          <ac:picMkLst>
            <pc:docMk/>
            <pc:sldMk cId="4097966852" sldId="273"/>
            <ac:picMk id="4" creationId="{7E41FDA3-7ED1-AFBE-9DFE-944151153521}"/>
          </ac:picMkLst>
        </pc:picChg>
      </pc:sldChg>
      <pc:sldChg chg="modSp add mod modTransition setBg">
        <pc:chgData name="Null, Kinlee" userId="f747c2f3-254a-4d61-83e3-bc00ccf9dc62" providerId="ADAL" clId="{867281E3-676C-482E-A406-3F509130D225}" dt="2025-04-01T01:49:42.204" v="7132"/>
        <pc:sldMkLst>
          <pc:docMk/>
          <pc:sldMk cId="10273232" sldId="274"/>
        </pc:sldMkLst>
        <pc:spChg chg="mod">
          <ac:chgData name="Null, Kinlee" userId="f747c2f3-254a-4d61-83e3-bc00ccf9dc62" providerId="ADAL" clId="{867281E3-676C-482E-A406-3F509130D225}" dt="2025-03-30T21:44:44.355" v="6641" actId="14100"/>
          <ac:spMkLst>
            <pc:docMk/>
            <pc:sldMk cId="10273232" sldId="274"/>
            <ac:spMk id="2" creationId="{4B483681-1EA3-1268-D2C3-EDF69DC46176}"/>
          </ac:spMkLst>
        </pc:spChg>
        <pc:spChg chg="mod">
          <ac:chgData name="Null, Kinlee" userId="f747c2f3-254a-4d61-83e3-bc00ccf9dc62" providerId="ADAL" clId="{867281E3-676C-482E-A406-3F509130D225}" dt="2025-03-26T21:12:45.282" v="787" actId="20577"/>
          <ac:spMkLst>
            <pc:docMk/>
            <pc:sldMk cId="10273232" sldId="274"/>
            <ac:spMk id="6" creationId="{EC7BA75C-F420-BE84-2836-A6CDC5763643}"/>
          </ac:spMkLst>
        </pc:spChg>
        <pc:spChg chg="mod">
          <ac:chgData name="Null, Kinlee" userId="f747c2f3-254a-4d61-83e3-bc00ccf9dc62" providerId="ADAL" clId="{867281E3-676C-482E-A406-3F509130D225}" dt="2025-03-30T21:44:33.737" v="6640" actId="1076"/>
          <ac:spMkLst>
            <pc:docMk/>
            <pc:sldMk cId="10273232" sldId="274"/>
            <ac:spMk id="7" creationId="{71BD9D7F-C44D-69D3-5D24-D91E9D5D24FC}"/>
          </ac:spMkLst>
        </pc:spChg>
        <pc:spChg chg="mod">
          <ac:chgData name="Null, Kinlee" userId="f747c2f3-254a-4d61-83e3-bc00ccf9dc62" providerId="ADAL" clId="{867281E3-676C-482E-A406-3F509130D225}" dt="2025-03-30T21:44:26.626" v="6639" actId="1076"/>
          <ac:spMkLst>
            <pc:docMk/>
            <pc:sldMk cId="10273232" sldId="274"/>
            <ac:spMk id="9" creationId="{7EC5CCC0-83CF-810E-A1DC-DF180A9E823D}"/>
          </ac:spMkLst>
        </pc:spChg>
      </pc:sldChg>
      <pc:sldChg chg="modSp add mod modTransition setBg">
        <pc:chgData name="Null, Kinlee" userId="f747c2f3-254a-4d61-83e3-bc00ccf9dc62" providerId="ADAL" clId="{867281E3-676C-482E-A406-3F509130D225}" dt="2025-04-01T01:49:48.792" v="7134"/>
        <pc:sldMkLst>
          <pc:docMk/>
          <pc:sldMk cId="1897834677" sldId="275"/>
        </pc:sldMkLst>
        <pc:spChg chg="mod">
          <ac:chgData name="Null, Kinlee" userId="f747c2f3-254a-4d61-83e3-bc00ccf9dc62" providerId="ADAL" clId="{867281E3-676C-482E-A406-3F509130D225}" dt="2025-03-30T21:45:14.863" v="6647" actId="14100"/>
          <ac:spMkLst>
            <pc:docMk/>
            <pc:sldMk cId="1897834677" sldId="275"/>
            <ac:spMk id="2" creationId="{2A340E64-A12B-3276-89C2-C1E2FD7F0216}"/>
          </ac:spMkLst>
        </pc:spChg>
        <pc:spChg chg="mod">
          <ac:chgData name="Null, Kinlee" userId="f747c2f3-254a-4d61-83e3-bc00ccf9dc62" providerId="ADAL" clId="{867281E3-676C-482E-A406-3F509130D225}" dt="2025-03-26T21:13:09.266" v="811" actId="20577"/>
          <ac:spMkLst>
            <pc:docMk/>
            <pc:sldMk cId="1897834677" sldId="275"/>
            <ac:spMk id="6" creationId="{62B61B0B-9B5C-06A3-DAA8-0DF65807023A}"/>
          </ac:spMkLst>
        </pc:spChg>
        <pc:spChg chg="mod">
          <ac:chgData name="Null, Kinlee" userId="f747c2f3-254a-4d61-83e3-bc00ccf9dc62" providerId="ADAL" clId="{867281E3-676C-482E-A406-3F509130D225}" dt="2025-03-30T21:45:10.046" v="6646" actId="1076"/>
          <ac:spMkLst>
            <pc:docMk/>
            <pc:sldMk cId="1897834677" sldId="275"/>
            <ac:spMk id="7" creationId="{941FAE20-ADF3-A2AE-D9E2-E3730A8A7455}"/>
          </ac:spMkLst>
        </pc:spChg>
        <pc:spChg chg="mod">
          <ac:chgData name="Null, Kinlee" userId="f747c2f3-254a-4d61-83e3-bc00ccf9dc62" providerId="ADAL" clId="{867281E3-676C-482E-A406-3F509130D225}" dt="2025-03-30T21:45:06.969" v="6645" actId="1076"/>
          <ac:spMkLst>
            <pc:docMk/>
            <pc:sldMk cId="1897834677" sldId="275"/>
            <ac:spMk id="9" creationId="{CF48D193-498B-7F96-61BA-812E75A690F6}"/>
          </ac:spMkLst>
        </pc:spChg>
      </pc:sldChg>
      <pc:sldChg chg="delSp modSp add mod setBg">
        <pc:chgData name="Null, Kinlee" userId="f747c2f3-254a-4d61-83e3-bc00ccf9dc62" providerId="ADAL" clId="{867281E3-676C-482E-A406-3F509130D225}" dt="2025-03-30T21:45:34.299" v="6650" actId="14100"/>
        <pc:sldMkLst>
          <pc:docMk/>
          <pc:sldMk cId="372429149" sldId="276"/>
        </pc:sldMkLst>
        <pc:spChg chg="mod">
          <ac:chgData name="Null, Kinlee" userId="f747c2f3-254a-4d61-83e3-bc00ccf9dc62" providerId="ADAL" clId="{867281E3-676C-482E-A406-3F509130D225}" dt="2025-03-26T21:18:20.616" v="894" actId="1076"/>
          <ac:spMkLst>
            <pc:docMk/>
            <pc:sldMk cId="372429149" sldId="276"/>
            <ac:spMk id="3" creationId="{74AE354A-2B1D-AB34-C4D6-E129D925B212}"/>
          </ac:spMkLst>
        </pc:spChg>
        <pc:spChg chg="mod">
          <ac:chgData name="Null, Kinlee" userId="f747c2f3-254a-4d61-83e3-bc00ccf9dc62" providerId="ADAL" clId="{867281E3-676C-482E-A406-3F509130D225}" dt="2025-03-30T21:45:27.151" v="6648" actId="14100"/>
          <ac:spMkLst>
            <pc:docMk/>
            <pc:sldMk cId="372429149" sldId="276"/>
            <ac:spMk id="4" creationId="{74BFAD4F-FF80-0CDA-35E6-E6EDB862D929}"/>
          </ac:spMkLst>
        </pc:spChg>
        <pc:spChg chg="mod ord">
          <ac:chgData name="Null, Kinlee" userId="f747c2f3-254a-4d61-83e3-bc00ccf9dc62" providerId="ADAL" clId="{867281E3-676C-482E-A406-3F509130D225}" dt="2025-03-26T21:18:34.007" v="898" actId="170"/>
          <ac:spMkLst>
            <pc:docMk/>
            <pc:sldMk cId="372429149" sldId="276"/>
            <ac:spMk id="6" creationId="{3998FB53-2C38-0C64-766B-BF716E7C9BD5}"/>
          </ac:spMkLst>
        </pc:spChg>
        <pc:spChg chg="mod">
          <ac:chgData name="Null, Kinlee" userId="f747c2f3-254a-4d61-83e3-bc00ccf9dc62" providerId="ADAL" clId="{867281E3-676C-482E-A406-3F509130D225}" dt="2025-03-30T21:45:34.299" v="6650" actId="14100"/>
          <ac:spMkLst>
            <pc:docMk/>
            <pc:sldMk cId="372429149" sldId="276"/>
            <ac:spMk id="7" creationId="{83A45844-F121-A7AE-DA0F-C6C4A9A3FB75}"/>
          </ac:spMkLst>
        </pc:spChg>
        <pc:spChg chg="mod">
          <ac:chgData name="Null, Kinlee" userId="f747c2f3-254a-4d61-83e3-bc00ccf9dc62" providerId="ADAL" clId="{867281E3-676C-482E-A406-3F509130D225}" dt="2025-03-26T21:28:59.873" v="1461" actId="20577"/>
          <ac:spMkLst>
            <pc:docMk/>
            <pc:sldMk cId="372429149" sldId="276"/>
            <ac:spMk id="9" creationId="{DEBD8017-2038-724F-6851-E719A72F4948}"/>
          </ac:spMkLst>
        </pc:spChg>
      </pc:sldChg>
      <pc:sldChg chg="modSp add del mod setBg">
        <pc:chgData name="Null, Kinlee" userId="f747c2f3-254a-4d61-83e3-bc00ccf9dc62" providerId="ADAL" clId="{867281E3-676C-482E-A406-3F509130D225}" dt="2025-03-26T21:31:37.032" v="1477" actId="47"/>
        <pc:sldMkLst>
          <pc:docMk/>
          <pc:sldMk cId="3505698359" sldId="277"/>
        </pc:sldMkLst>
      </pc:sldChg>
      <pc:sldChg chg="addSp delSp modSp add mod setBg">
        <pc:chgData name="Null, Kinlee" userId="f747c2f3-254a-4d61-83e3-bc00ccf9dc62" providerId="ADAL" clId="{867281E3-676C-482E-A406-3F509130D225}" dt="2025-04-06T20:45:40.168" v="12127" actId="1076"/>
        <pc:sldMkLst>
          <pc:docMk/>
          <pc:sldMk cId="3798365467" sldId="277"/>
        </pc:sldMkLst>
        <pc:spChg chg="mod">
          <ac:chgData name="Null, Kinlee" userId="f747c2f3-254a-4d61-83e3-bc00ccf9dc62" providerId="ADAL" clId="{867281E3-676C-482E-A406-3F509130D225}" dt="2025-03-26T22:09:57.901" v="3083" actId="20577"/>
          <ac:spMkLst>
            <pc:docMk/>
            <pc:sldMk cId="3798365467" sldId="277"/>
            <ac:spMk id="6" creationId="{C55AF2DE-2052-BE65-13B9-63735B2F54F1}"/>
          </ac:spMkLst>
        </pc:spChg>
        <pc:spChg chg="mod">
          <ac:chgData name="Null, Kinlee" userId="f747c2f3-254a-4d61-83e3-bc00ccf9dc62" providerId="ADAL" clId="{867281E3-676C-482E-A406-3F509130D225}" dt="2025-03-30T22:16:27.085" v="7075" actId="20577"/>
          <ac:spMkLst>
            <pc:docMk/>
            <pc:sldMk cId="3798365467" sldId="277"/>
            <ac:spMk id="19" creationId="{FCB62296-AAB5-DE89-7C92-ED2DDA9E979C}"/>
          </ac:spMkLst>
        </pc:spChg>
        <pc:graphicFrameChg chg="add mod modGraphic">
          <ac:chgData name="Null, Kinlee" userId="f747c2f3-254a-4d61-83e3-bc00ccf9dc62" providerId="ADAL" clId="{867281E3-676C-482E-A406-3F509130D225}" dt="2025-04-06T20:45:40.168" v="12127" actId="1076"/>
          <ac:graphicFrameMkLst>
            <pc:docMk/>
            <pc:sldMk cId="3798365467" sldId="277"/>
            <ac:graphicFrameMk id="20" creationId="{3BF98F1D-5874-CB3A-B407-E344818220A1}"/>
          </ac:graphicFrameMkLst>
        </pc:graphicFrameChg>
      </pc:sldChg>
      <pc:sldChg chg="addSp delSp modSp add mod setBg">
        <pc:chgData name="Null, Kinlee" userId="f747c2f3-254a-4d61-83e3-bc00ccf9dc62" providerId="ADAL" clId="{867281E3-676C-482E-A406-3F509130D225}" dt="2025-03-27T02:42:08.862" v="5339" actId="20577"/>
        <pc:sldMkLst>
          <pc:docMk/>
          <pc:sldMk cId="4252555446" sldId="278"/>
        </pc:sldMkLst>
        <pc:spChg chg="mod">
          <ac:chgData name="Null, Kinlee" userId="f747c2f3-254a-4d61-83e3-bc00ccf9dc62" providerId="ADAL" clId="{867281E3-676C-482E-A406-3F509130D225}" dt="2025-03-26T21:36:47.845" v="1713" actId="20577"/>
          <ac:spMkLst>
            <pc:docMk/>
            <pc:sldMk cId="4252555446" sldId="278"/>
            <ac:spMk id="3" creationId="{5EA11128-52FD-F1F1-F01B-3ACF0B7E28D4}"/>
          </ac:spMkLst>
        </pc:spChg>
        <pc:spChg chg="mod">
          <ac:chgData name="Null, Kinlee" userId="f747c2f3-254a-4d61-83e3-bc00ccf9dc62" providerId="ADAL" clId="{867281E3-676C-482E-A406-3F509130D225}" dt="2025-03-26T21:40:05.498" v="2015" actId="20577"/>
          <ac:spMkLst>
            <pc:docMk/>
            <pc:sldMk cId="4252555446" sldId="278"/>
            <ac:spMk id="4" creationId="{861A3C37-5616-F14E-9BEF-E0DFB7946CF6}"/>
          </ac:spMkLst>
        </pc:spChg>
        <pc:spChg chg="mod">
          <ac:chgData name="Null, Kinlee" userId="f747c2f3-254a-4d61-83e3-bc00ccf9dc62" providerId="ADAL" clId="{867281E3-676C-482E-A406-3F509130D225}" dt="2025-03-26T21:54:03.111" v="2554" actId="20577"/>
          <ac:spMkLst>
            <pc:docMk/>
            <pc:sldMk cId="4252555446" sldId="278"/>
            <ac:spMk id="6" creationId="{0CF9BEC0-C301-2358-00F6-6209B1B226DD}"/>
          </ac:spMkLst>
        </pc:spChg>
        <pc:spChg chg="mod">
          <ac:chgData name="Null, Kinlee" userId="f747c2f3-254a-4d61-83e3-bc00ccf9dc62" providerId="ADAL" clId="{867281E3-676C-482E-A406-3F509130D225}" dt="2025-03-26T21:53:15.741" v="2553" actId="14100"/>
          <ac:spMkLst>
            <pc:docMk/>
            <pc:sldMk cId="4252555446" sldId="278"/>
            <ac:spMk id="8" creationId="{0AE5C0CE-0A7B-ADEB-7BC5-1F869E2A20D2}"/>
          </ac:spMkLst>
        </pc:spChg>
        <pc:spChg chg="mod">
          <ac:chgData name="Null, Kinlee" userId="f747c2f3-254a-4d61-83e3-bc00ccf9dc62" providerId="ADAL" clId="{867281E3-676C-482E-A406-3F509130D225}" dt="2025-03-26T21:40:09.964" v="2029" actId="20577"/>
          <ac:spMkLst>
            <pc:docMk/>
            <pc:sldMk cId="4252555446" sldId="278"/>
            <ac:spMk id="9" creationId="{12307660-CA58-E639-E164-61186EFFD10A}"/>
          </ac:spMkLst>
        </pc:spChg>
        <pc:spChg chg="mod">
          <ac:chgData name="Null, Kinlee" userId="f747c2f3-254a-4d61-83e3-bc00ccf9dc62" providerId="ADAL" clId="{867281E3-676C-482E-A406-3F509130D225}" dt="2025-03-26T21:53:02.981" v="2552" actId="14100"/>
          <ac:spMkLst>
            <pc:docMk/>
            <pc:sldMk cId="4252555446" sldId="278"/>
            <ac:spMk id="11" creationId="{430C57D3-0084-DA88-44C3-A7544AF6D2A6}"/>
          </ac:spMkLst>
        </pc:spChg>
        <pc:spChg chg="add mod">
          <ac:chgData name="Null, Kinlee" userId="f747c2f3-254a-4d61-83e3-bc00ccf9dc62" providerId="ADAL" clId="{867281E3-676C-482E-A406-3F509130D225}" dt="2025-03-27T02:42:08.862" v="5339" actId="20577"/>
          <ac:spMkLst>
            <pc:docMk/>
            <pc:sldMk cId="4252555446" sldId="278"/>
            <ac:spMk id="15" creationId="{032096C5-4CB0-4332-9B98-D381C3F6F026}"/>
          </ac:spMkLst>
        </pc:spChg>
      </pc:sldChg>
      <pc:sldChg chg="modSp add mod modTransition">
        <pc:chgData name="Null, Kinlee" userId="f747c2f3-254a-4d61-83e3-bc00ccf9dc62" providerId="ADAL" clId="{867281E3-676C-482E-A406-3F509130D225}" dt="2025-04-01T01:49:59.277" v="7136"/>
        <pc:sldMkLst>
          <pc:docMk/>
          <pc:sldMk cId="564525095" sldId="279"/>
        </pc:sldMkLst>
        <pc:spChg chg="mod">
          <ac:chgData name="Null, Kinlee" userId="f747c2f3-254a-4d61-83e3-bc00ccf9dc62" providerId="ADAL" clId="{867281E3-676C-482E-A406-3F509130D225}" dt="2025-03-30T21:46:17.514" v="6656" actId="14100"/>
          <ac:spMkLst>
            <pc:docMk/>
            <pc:sldMk cId="564525095" sldId="279"/>
            <ac:spMk id="2" creationId="{EF0D7524-F9F8-3904-23C1-A0E672FA1C81}"/>
          </ac:spMkLst>
        </pc:spChg>
        <pc:spChg chg="mod">
          <ac:chgData name="Null, Kinlee" userId="f747c2f3-254a-4d61-83e3-bc00ccf9dc62" providerId="ADAL" clId="{867281E3-676C-482E-A406-3F509130D225}" dt="2025-03-26T22:13:26.797" v="3426" actId="1076"/>
          <ac:spMkLst>
            <pc:docMk/>
            <pc:sldMk cId="564525095" sldId="279"/>
            <ac:spMk id="6" creationId="{25512B3C-181D-8AAA-11F1-F5A9BFE94914}"/>
          </ac:spMkLst>
        </pc:spChg>
        <pc:spChg chg="mod">
          <ac:chgData name="Null, Kinlee" userId="f747c2f3-254a-4d61-83e3-bc00ccf9dc62" providerId="ADAL" clId="{867281E3-676C-482E-A406-3F509130D225}" dt="2025-03-30T21:46:13.762" v="6655" actId="1076"/>
          <ac:spMkLst>
            <pc:docMk/>
            <pc:sldMk cId="564525095" sldId="279"/>
            <ac:spMk id="7" creationId="{829A3D6E-42F3-3403-1808-D6BCC7DA213D}"/>
          </ac:spMkLst>
        </pc:spChg>
        <pc:spChg chg="mod">
          <ac:chgData name="Null, Kinlee" userId="f747c2f3-254a-4d61-83e3-bc00ccf9dc62" providerId="ADAL" clId="{867281E3-676C-482E-A406-3F509130D225}" dt="2025-03-30T21:46:10.266" v="6654" actId="1076"/>
          <ac:spMkLst>
            <pc:docMk/>
            <pc:sldMk cId="564525095" sldId="279"/>
            <ac:spMk id="9" creationId="{3A20D85D-2A85-0D30-25E6-B7354C9E439D}"/>
          </ac:spMkLst>
        </pc:spChg>
      </pc:sldChg>
      <pc:sldChg chg="addSp delSp modSp add mod modNotesTx">
        <pc:chgData name="Null, Kinlee" userId="f747c2f3-254a-4d61-83e3-bc00ccf9dc62" providerId="ADAL" clId="{867281E3-676C-482E-A406-3F509130D225}" dt="2025-04-06T01:40:32.592" v="10349" actId="1076"/>
        <pc:sldMkLst>
          <pc:docMk/>
          <pc:sldMk cId="1261709676" sldId="280"/>
        </pc:sldMkLst>
        <pc:spChg chg="mod">
          <ac:chgData name="Null, Kinlee" userId="f747c2f3-254a-4d61-83e3-bc00ccf9dc62" providerId="ADAL" clId="{867281E3-676C-482E-A406-3F509130D225}" dt="2025-03-26T22:40:39.328" v="4119" actId="20577"/>
          <ac:spMkLst>
            <pc:docMk/>
            <pc:sldMk cId="1261709676" sldId="280"/>
            <ac:spMk id="3" creationId="{A1598041-3DAC-6641-EAF4-51096BDB47AC}"/>
          </ac:spMkLst>
        </pc:spChg>
        <pc:spChg chg="mod">
          <ac:chgData name="Null, Kinlee" userId="f747c2f3-254a-4d61-83e3-bc00ccf9dc62" providerId="ADAL" clId="{867281E3-676C-482E-A406-3F509130D225}" dt="2025-03-30T21:46:24.976" v="6657" actId="14100"/>
          <ac:spMkLst>
            <pc:docMk/>
            <pc:sldMk cId="1261709676" sldId="280"/>
            <ac:spMk id="4" creationId="{B17E02A7-B52A-9EB5-04F4-8B4C983A7232}"/>
          </ac:spMkLst>
        </pc:spChg>
        <pc:spChg chg="mod">
          <ac:chgData name="Null, Kinlee" userId="f747c2f3-254a-4d61-83e3-bc00ccf9dc62" providerId="ADAL" clId="{867281E3-676C-482E-A406-3F509130D225}" dt="2025-03-30T21:46:35.009" v="6660" actId="14100"/>
          <ac:spMkLst>
            <pc:docMk/>
            <pc:sldMk cId="1261709676" sldId="280"/>
            <ac:spMk id="7" creationId="{9058CD0B-E211-CCFE-0393-0FBEFFE09E87}"/>
          </ac:spMkLst>
        </pc:spChg>
        <pc:spChg chg="mod">
          <ac:chgData name="Null, Kinlee" userId="f747c2f3-254a-4d61-83e3-bc00ccf9dc62" providerId="ADAL" clId="{867281E3-676C-482E-A406-3F509130D225}" dt="2025-04-06T01:40:22.265" v="10348" actId="20577"/>
          <ac:spMkLst>
            <pc:docMk/>
            <pc:sldMk cId="1261709676" sldId="280"/>
            <ac:spMk id="9" creationId="{441E5A60-60C3-536B-00FC-2D3731D0D5EB}"/>
          </ac:spMkLst>
        </pc:spChg>
        <pc:picChg chg="add mod">
          <ac:chgData name="Null, Kinlee" userId="f747c2f3-254a-4d61-83e3-bc00ccf9dc62" providerId="ADAL" clId="{867281E3-676C-482E-A406-3F509130D225}" dt="2025-04-06T01:40:32.592" v="10349" actId="1076"/>
          <ac:picMkLst>
            <pc:docMk/>
            <pc:sldMk cId="1261709676" sldId="280"/>
            <ac:picMk id="13" creationId="{9B5696AB-403D-6916-2F3A-D5550BF634E1}"/>
          </ac:picMkLst>
        </pc:picChg>
      </pc:sldChg>
      <pc:sldChg chg="add del ord setBg">
        <pc:chgData name="Null, Kinlee" userId="f747c2f3-254a-4d61-83e3-bc00ccf9dc62" providerId="ADAL" clId="{867281E3-676C-482E-A406-3F509130D225}" dt="2025-03-27T01:49:12.744" v="4228" actId="47"/>
        <pc:sldMkLst>
          <pc:docMk/>
          <pc:sldMk cId="177632309" sldId="281"/>
        </pc:sldMkLst>
      </pc:sldChg>
      <pc:sldChg chg="add del setBg">
        <pc:chgData name="Null, Kinlee" userId="f747c2f3-254a-4d61-83e3-bc00ccf9dc62" providerId="ADAL" clId="{867281E3-676C-482E-A406-3F509130D225}" dt="2025-03-27T01:49:24.504" v="4232" actId="47"/>
        <pc:sldMkLst>
          <pc:docMk/>
          <pc:sldMk cId="488046401" sldId="282"/>
        </pc:sldMkLst>
      </pc:sldChg>
      <pc:sldChg chg="add setBg">
        <pc:chgData name="Null, Kinlee" userId="f747c2f3-254a-4d61-83e3-bc00ccf9dc62" providerId="ADAL" clId="{867281E3-676C-482E-A406-3F509130D225}" dt="2025-03-26T22:42:32.846" v="4124"/>
        <pc:sldMkLst>
          <pc:docMk/>
          <pc:sldMk cId="2157401915" sldId="283"/>
        </pc:sldMkLst>
      </pc:sldChg>
      <pc:sldChg chg="modSp add mod setBg">
        <pc:chgData name="Null, Kinlee" userId="f747c2f3-254a-4d61-83e3-bc00ccf9dc62" providerId="ADAL" clId="{867281E3-676C-482E-A406-3F509130D225}" dt="2025-03-27T01:52:25.272" v="4313" actId="1076"/>
        <pc:sldMkLst>
          <pc:docMk/>
          <pc:sldMk cId="3011237971" sldId="284"/>
        </pc:sldMkLst>
        <pc:spChg chg="mod">
          <ac:chgData name="Null, Kinlee" userId="f747c2f3-254a-4d61-83e3-bc00ccf9dc62" providerId="ADAL" clId="{867281E3-676C-482E-A406-3F509130D225}" dt="2025-03-27T01:52:25.272" v="4313" actId="1076"/>
          <ac:spMkLst>
            <pc:docMk/>
            <pc:sldMk cId="3011237971" sldId="284"/>
            <ac:spMk id="7" creationId="{321B7FBD-6404-E2A0-1134-089D2C2656E8}"/>
          </ac:spMkLst>
        </pc:spChg>
        <pc:spChg chg="mod">
          <ac:chgData name="Null, Kinlee" userId="f747c2f3-254a-4d61-83e3-bc00ccf9dc62" providerId="ADAL" clId="{867281E3-676C-482E-A406-3F509130D225}" dt="2025-03-27T01:52:25.272" v="4313" actId="1076"/>
          <ac:spMkLst>
            <pc:docMk/>
            <pc:sldMk cId="3011237971" sldId="284"/>
            <ac:spMk id="8" creationId="{40CA90F1-B916-6E84-EE16-AB5A157F034E}"/>
          </ac:spMkLst>
        </pc:spChg>
        <pc:spChg chg="mod">
          <ac:chgData name="Null, Kinlee" userId="f747c2f3-254a-4d61-83e3-bc00ccf9dc62" providerId="ADAL" clId="{867281E3-676C-482E-A406-3F509130D225}" dt="2025-03-27T01:52:25.272" v="4313" actId="1076"/>
          <ac:spMkLst>
            <pc:docMk/>
            <pc:sldMk cId="3011237971" sldId="284"/>
            <ac:spMk id="9" creationId="{13121240-ED72-9899-C177-2253961979AF}"/>
          </ac:spMkLst>
        </pc:spChg>
        <pc:spChg chg="mod">
          <ac:chgData name="Null, Kinlee" userId="f747c2f3-254a-4d61-83e3-bc00ccf9dc62" providerId="ADAL" clId="{867281E3-676C-482E-A406-3F509130D225}" dt="2025-03-27T01:50:06.887" v="4283" actId="20577"/>
          <ac:spMkLst>
            <pc:docMk/>
            <pc:sldMk cId="3011237971" sldId="284"/>
            <ac:spMk id="19" creationId="{6B80380E-0B2F-DFC9-90DB-1577AB8B3A6E}"/>
          </ac:spMkLst>
        </pc:spChg>
      </pc:sldChg>
      <pc:sldChg chg="modSp add mod setBg">
        <pc:chgData name="Null, Kinlee" userId="f747c2f3-254a-4d61-83e3-bc00ccf9dc62" providerId="ADAL" clId="{867281E3-676C-482E-A406-3F509130D225}" dt="2025-04-06T03:46:25.040" v="11901" actId="1076"/>
        <pc:sldMkLst>
          <pc:docMk/>
          <pc:sldMk cId="29751424" sldId="285"/>
        </pc:sldMkLst>
        <pc:spChg chg="mod">
          <ac:chgData name="Null, Kinlee" userId="f747c2f3-254a-4d61-83e3-bc00ccf9dc62" providerId="ADAL" clId="{867281E3-676C-482E-A406-3F509130D225}" dt="2025-03-27T01:52:36.003" v="4316" actId="20577"/>
          <ac:spMkLst>
            <pc:docMk/>
            <pc:sldMk cId="29751424" sldId="285"/>
            <ac:spMk id="6" creationId="{F6CE076C-8B6E-924C-4895-BA2F35AA703B}"/>
          </ac:spMkLst>
        </pc:spChg>
        <pc:spChg chg="mod">
          <ac:chgData name="Null, Kinlee" userId="f747c2f3-254a-4d61-83e3-bc00ccf9dc62" providerId="ADAL" clId="{867281E3-676C-482E-A406-3F509130D225}" dt="2025-04-06T03:46:17.520" v="11899" actId="1076"/>
          <ac:spMkLst>
            <pc:docMk/>
            <pc:sldMk cId="29751424" sldId="285"/>
            <ac:spMk id="7" creationId="{321B7FBD-6404-E2A0-1134-089D2C2656E8}"/>
          </ac:spMkLst>
        </pc:spChg>
        <pc:spChg chg="mod">
          <ac:chgData name="Null, Kinlee" userId="f747c2f3-254a-4d61-83e3-bc00ccf9dc62" providerId="ADAL" clId="{867281E3-676C-482E-A406-3F509130D225}" dt="2025-04-06T03:46:21.576" v="11900" actId="1076"/>
          <ac:spMkLst>
            <pc:docMk/>
            <pc:sldMk cId="29751424" sldId="285"/>
            <ac:spMk id="8" creationId="{40CA90F1-B916-6E84-EE16-AB5A157F034E}"/>
          </ac:spMkLst>
        </pc:spChg>
        <pc:spChg chg="mod">
          <ac:chgData name="Null, Kinlee" userId="f747c2f3-254a-4d61-83e3-bc00ccf9dc62" providerId="ADAL" clId="{867281E3-676C-482E-A406-3F509130D225}" dt="2025-04-06T03:46:25.040" v="11901" actId="1076"/>
          <ac:spMkLst>
            <pc:docMk/>
            <pc:sldMk cId="29751424" sldId="285"/>
            <ac:spMk id="9" creationId="{13121240-ED72-9899-C177-2253961979AF}"/>
          </ac:spMkLst>
        </pc:spChg>
        <pc:spChg chg="mod">
          <ac:chgData name="Null, Kinlee" userId="f747c2f3-254a-4d61-83e3-bc00ccf9dc62" providerId="ADAL" clId="{867281E3-676C-482E-A406-3F509130D225}" dt="2025-03-27T02:36:24.026" v="5286" actId="20577"/>
          <ac:spMkLst>
            <pc:docMk/>
            <pc:sldMk cId="29751424" sldId="285"/>
            <ac:spMk id="19" creationId="{6B80380E-0B2F-DFC9-90DB-1577AB8B3A6E}"/>
          </ac:spMkLst>
        </pc:spChg>
      </pc:sldChg>
      <pc:sldChg chg="add del setBg">
        <pc:chgData name="Null, Kinlee" userId="f747c2f3-254a-4d61-83e3-bc00ccf9dc62" providerId="ADAL" clId="{867281E3-676C-482E-A406-3F509130D225}" dt="2025-03-27T01:49:27.635" v="4233" actId="47"/>
        <pc:sldMkLst>
          <pc:docMk/>
          <pc:sldMk cId="58900512" sldId="286"/>
        </pc:sldMkLst>
      </pc:sldChg>
      <pc:sldChg chg="add del setBg">
        <pc:chgData name="Null, Kinlee" userId="f747c2f3-254a-4d61-83e3-bc00ccf9dc62" providerId="ADAL" clId="{867281E3-676C-482E-A406-3F509130D225}" dt="2025-03-27T01:49:36.357" v="4234" actId="47"/>
        <pc:sldMkLst>
          <pc:docMk/>
          <pc:sldMk cId="3763966790" sldId="287"/>
        </pc:sldMkLst>
      </pc:sldChg>
      <pc:sldChg chg="modSp add del mod setBg">
        <pc:chgData name="Null, Kinlee" userId="f747c2f3-254a-4d61-83e3-bc00ccf9dc62" providerId="ADAL" clId="{867281E3-676C-482E-A406-3F509130D225}" dt="2025-03-27T01:49:14.384" v="4229" actId="47"/>
        <pc:sldMkLst>
          <pc:docMk/>
          <pc:sldMk cId="577263369" sldId="288"/>
        </pc:sldMkLst>
      </pc:sldChg>
      <pc:sldChg chg="add del setBg">
        <pc:chgData name="Null, Kinlee" userId="f747c2f3-254a-4d61-83e3-bc00ccf9dc62" providerId="ADAL" clId="{867281E3-676C-482E-A406-3F509130D225}" dt="2025-03-27T01:49:16.781" v="4230" actId="47"/>
        <pc:sldMkLst>
          <pc:docMk/>
          <pc:sldMk cId="2871725468" sldId="289"/>
        </pc:sldMkLst>
      </pc:sldChg>
      <pc:sldChg chg="add del setBg">
        <pc:chgData name="Null, Kinlee" userId="f747c2f3-254a-4d61-83e3-bc00ccf9dc62" providerId="ADAL" clId="{867281E3-676C-482E-A406-3F509130D225}" dt="2025-03-27T01:49:19.897" v="4231" actId="47"/>
        <pc:sldMkLst>
          <pc:docMk/>
          <pc:sldMk cId="3040658764" sldId="290"/>
        </pc:sldMkLst>
      </pc:sldChg>
      <pc:sldChg chg="add del setBg">
        <pc:chgData name="Null, Kinlee" userId="f747c2f3-254a-4d61-83e3-bc00ccf9dc62" providerId="ADAL" clId="{867281E3-676C-482E-A406-3F509130D225}" dt="2025-03-27T01:49:37.889" v="4235" actId="47"/>
        <pc:sldMkLst>
          <pc:docMk/>
          <pc:sldMk cId="3580756495" sldId="291"/>
        </pc:sldMkLst>
      </pc:sldChg>
      <pc:sldChg chg="modSp add mod setBg">
        <pc:chgData name="Null, Kinlee" userId="f747c2f3-254a-4d61-83e3-bc00ccf9dc62" providerId="ADAL" clId="{867281E3-676C-482E-A406-3F509130D225}" dt="2025-04-06T22:17:39.596" v="13266" actId="1076"/>
        <pc:sldMkLst>
          <pc:docMk/>
          <pc:sldMk cId="3632952897" sldId="292"/>
        </pc:sldMkLst>
        <pc:spChg chg="mod">
          <ac:chgData name="Null, Kinlee" userId="f747c2f3-254a-4d61-83e3-bc00ccf9dc62" providerId="ADAL" clId="{867281E3-676C-482E-A406-3F509130D225}" dt="2025-03-27T02:59:15.784" v="5947" actId="20577"/>
          <ac:spMkLst>
            <pc:docMk/>
            <pc:sldMk cId="3632952897" sldId="292"/>
            <ac:spMk id="5" creationId="{7A06D846-2D22-1969-30EC-B4C5F7D198F4}"/>
          </ac:spMkLst>
        </pc:spChg>
        <pc:spChg chg="mod">
          <ac:chgData name="Null, Kinlee" userId="f747c2f3-254a-4d61-83e3-bc00ccf9dc62" providerId="ADAL" clId="{867281E3-676C-482E-A406-3F509130D225}" dt="2025-03-27T02:57:40.989" v="5796" actId="20577"/>
          <ac:spMkLst>
            <pc:docMk/>
            <pc:sldMk cId="3632952897" sldId="292"/>
            <ac:spMk id="7" creationId="{EABDFC29-E9FD-7D48-BA14-B212B12FA6A0}"/>
          </ac:spMkLst>
        </pc:spChg>
        <pc:spChg chg="mod">
          <ac:chgData name="Null, Kinlee" userId="f747c2f3-254a-4d61-83e3-bc00ccf9dc62" providerId="ADAL" clId="{867281E3-676C-482E-A406-3F509130D225}" dt="2025-04-06T22:17:39.596" v="13266" actId="1076"/>
          <ac:spMkLst>
            <pc:docMk/>
            <pc:sldMk cId="3632952897" sldId="292"/>
            <ac:spMk id="9" creationId="{48DB9A6A-5727-9E41-A8E4-2E6950DD23A3}"/>
          </ac:spMkLst>
        </pc:spChg>
        <pc:spChg chg="mod">
          <ac:chgData name="Null, Kinlee" userId="f747c2f3-254a-4d61-83e3-bc00ccf9dc62" providerId="ADAL" clId="{867281E3-676C-482E-A406-3F509130D225}" dt="2025-03-30T21:46:46.330" v="6661" actId="1076"/>
          <ac:spMkLst>
            <pc:docMk/>
            <pc:sldMk cId="3632952897" sldId="292"/>
            <ac:spMk id="10" creationId="{A327CD3D-A837-EE11-C3F8-0F51F84A707C}"/>
          </ac:spMkLst>
        </pc:spChg>
      </pc:sldChg>
      <pc:sldChg chg="modSp add mod setBg modNotesTx">
        <pc:chgData name="Null, Kinlee" userId="f747c2f3-254a-4d61-83e3-bc00ccf9dc62" providerId="ADAL" clId="{867281E3-676C-482E-A406-3F509130D225}" dt="2025-04-02T23:10:42.537" v="7253" actId="20577"/>
        <pc:sldMkLst>
          <pc:docMk/>
          <pc:sldMk cId="0" sldId="293"/>
        </pc:sldMkLst>
        <pc:spChg chg="mod modCrop">
          <ac:chgData name="Null, Kinlee" userId="f747c2f3-254a-4d61-83e3-bc00ccf9dc62" providerId="ADAL" clId="{867281E3-676C-482E-A406-3F509130D225}" dt="2025-03-30T21:47:09.925" v="6663" actId="732"/>
          <ac:spMkLst>
            <pc:docMk/>
            <pc:sldMk cId="0" sldId="293"/>
            <ac:spMk id="3" creationId="{00000000-0000-0000-0000-000000000000}"/>
          </ac:spMkLst>
        </pc:spChg>
        <pc:spChg chg="mod">
          <ac:chgData name="Null, Kinlee" userId="f747c2f3-254a-4d61-83e3-bc00ccf9dc62" providerId="ADAL" clId="{867281E3-676C-482E-A406-3F509130D225}" dt="2025-03-30T22:16:52.045" v="7130" actId="20577"/>
          <ac:spMkLst>
            <pc:docMk/>
            <pc:sldMk cId="0" sldId="293"/>
            <ac:spMk id="5" creationId="{00000000-0000-0000-0000-000000000000}"/>
          </ac:spMkLst>
        </pc:spChg>
        <pc:spChg chg="mod">
          <ac:chgData name="Null, Kinlee" userId="f747c2f3-254a-4d61-83e3-bc00ccf9dc62" providerId="ADAL" clId="{867281E3-676C-482E-A406-3F509130D225}" dt="2025-03-30T21:47:41.294" v="6665" actId="207"/>
          <ac:spMkLst>
            <pc:docMk/>
            <pc:sldMk cId="0" sldId="293"/>
            <ac:spMk id="7" creationId="{00000000-0000-0000-0000-000000000000}"/>
          </ac:spMkLst>
        </pc:spChg>
        <pc:spChg chg="mod">
          <ac:chgData name="Null, Kinlee" userId="f747c2f3-254a-4d61-83e3-bc00ccf9dc62" providerId="ADAL" clId="{867281E3-676C-482E-A406-3F509130D225}" dt="2025-03-30T21:47:46.292" v="6666" actId="207"/>
          <ac:spMkLst>
            <pc:docMk/>
            <pc:sldMk cId="0" sldId="293"/>
            <ac:spMk id="9" creationId="{00000000-0000-0000-0000-000000000000}"/>
          </ac:spMkLst>
        </pc:spChg>
      </pc:sldChg>
      <pc:sldChg chg="modSp add mod">
        <pc:chgData name="Null, Kinlee" userId="f747c2f3-254a-4d61-83e3-bc00ccf9dc62" providerId="ADAL" clId="{867281E3-676C-482E-A406-3F509130D225}" dt="2025-04-06T22:17:32.253" v="13265" actId="1076"/>
        <pc:sldMkLst>
          <pc:docMk/>
          <pc:sldMk cId="2256376912" sldId="294"/>
        </pc:sldMkLst>
        <pc:spChg chg="mod">
          <ac:chgData name="Null, Kinlee" userId="f747c2f3-254a-4d61-83e3-bc00ccf9dc62" providerId="ADAL" clId="{867281E3-676C-482E-A406-3F509130D225}" dt="2025-03-27T03:00:42.817" v="6094" actId="20578"/>
          <ac:spMkLst>
            <pc:docMk/>
            <pc:sldMk cId="2256376912" sldId="294"/>
            <ac:spMk id="2" creationId="{F9E3AA98-6DFD-3D79-FC33-10AC38FE58BD}"/>
          </ac:spMkLst>
        </pc:spChg>
        <pc:spChg chg="mod">
          <ac:chgData name="Null, Kinlee" userId="f747c2f3-254a-4d61-83e3-bc00ccf9dc62" providerId="ADAL" clId="{867281E3-676C-482E-A406-3F509130D225}" dt="2025-03-27T02:59:21.409" v="5951" actId="20577"/>
          <ac:spMkLst>
            <pc:docMk/>
            <pc:sldMk cId="2256376912" sldId="294"/>
            <ac:spMk id="4" creationId="{34F7F581-D842-E648-0240-D4E6958692B7}"/>
          </ac:spMkLst>
        </pc:spChg>
        <pc:spChg chg="mod">
          <ac:chgData name="Null, Kinlee" userId="f747c2f3-254a-4d61-83e3-bc00ccf9dc62" providerId="ADAL" clId="{867281E3-676C-482E-A406-3F509130D225}" dt="2025-04-06T22:17:32.253" v="13265" actId="1076"/>
          <ac:spMkLst>
            <pc:docMk/>
            <pc:sldMk cId="2256376912" sldId="294"/>
            <ac:spMk id="5" creationId="{2FE245A2-C935-0B1D-488A-028B939F9D47}"/>
          </ac:spMkLst>
        </pc:spChg>
        <pc:spChg chg="mod">
          <ac:chgData name="Null, Kinlee" userId="f747c2f3-254a-4d61-83e3-bc00ccf9dc62" providerId="ADAL" clId="{867281E3-676C-482E-A406-3F509130D225}" dt="2025-03-27T02:59:23.717" v="5953" actId="20577"/>
          <ac:spMkLst>
            <pc:docMk/>
            <pc:sldMk cId="2256376912" sldId="294"/>
            <ac:spMk id="6" creationId="{16255DD2-3C0D-CCF0-79B2-627858672CD2}"/>
          </ac:spMkLst>
        </pc:spChg>
        <pc:spChg chg="mod">
          <ac:chgData name="Null, Kinlee" userId="f747c2f3-254a-4d61-83e3-bc00ccf9dc62" providerId="ADAL" clId="{867281E3-676C-482E-A406-3F509130D225}" dt="2025-04-06T22:17:25.813" v="13264" actId="1076"/>
          <ac:spMkLst>
            <pc:docMk/>
            <pc:sldMk cId="2256376912" sldId="294"/>
            <ac:spMk id="7" creationId="{A424D2B0-F2F0-0B1B-BB9F-91512B7E0700}"/>
          </ac:spMkLst>
        </pc:spChg>
        <pc:spChg chg="mod">
          <ac:chgData name="Null, Kinlee" userId="f747c2f3-254a-4d61-83e3-bc00ccf9dc62" providerId="ADAL" clId="{867281E3-676C-482E-A406-3F509130D225}" dt="2025-03-27T02:59:28.066" v="5957" actId="20577"/>
          <ac:spMkLst>
            <pc:docMk/>
            <pc:sldMk cId="2256376912" sldId="294"/>
            <ac:spMk id="8" creationId="{3198F26B-2ACD-A06D-DE5F-DCDC0909782A}"/>
          </ac:spMkLst>
        </pc:spChg>
        <pc:spChg chg="mod">
          <ac:chgData name="Null, Kinlee" userId="f747c2f3-254a-4d61-83e3-bc00ccf9dc62" providerId="ADAL" clId="{867281E3-676C-482E-A406-3F509130D225}" dt="2025-03-27T03:01:18.343" v="6154" actId="20577"/>
          <ac:spMkLst>
            <pc:docMk/>
            <pc:sldMk cId="2256376912" sldId="294"/>
            <ac:spMk id="9" creationId="{EF02E2EC-0C30-58A4-CF32-AEA89F885837}"/>
          </ac:spMkLst>
        </pc:spChg>
        <pc:spChg chg="mod">
          <ac:chgData name="Null, Kinlee" userId="f747c2f3-254a-4d61-83e3-bc00ccf9dc62" providerId="ADAL" clId="{867281E3-676C-482E-A406-3F509130D225}" dt="2025-03-30T21:46:57.935" v="6662" actId="1076"/>
          <ac:spMkLst>
            <pc:docMk/>
            <pc:sldMk cId="2256376912" sldId="294"/>
            <ac:spMk id="10" creationId="{E85B467B-3B9B-2A4C-E2F4-76C4541425B3}"/>
          </ac:spMkLst>
        </pc:spChg>
      </pc:sldChg>
      <pc:sldChg chg="modSp add mod">
        <pc:chgData name="Null, Kinlee" userId="f747c2f3-254a-4d61-83e3-bc00ccf9dc62" providerId="ADAL" clId="{867281E3-676C-482E-A406-3F509130D225}" dt="2025-03-27T02:58:53.400" v="5898" actId="20577"/>
        <pc:sldMkLst>
          <pc:docMk/>
          <pc:sldMk cId="1438515292" sldId="295"/>
        </pc:sldMkLst>
        <pc:spChg chg="mod">
          <ac:chgData name="Null, Kinlee" userId="f747c2f3-254a-4d61-83e3-bc00ccf9dc62" providerId="ADAL" clId="{867281E3-676C-482E-A406-3F509130D225}" dt="2025-03-27T02:41:03.822" v="5324" actId="20577"/>
          <ac:spMkLst>
            <pc:docMk/>
            <pc:sldMk cId="1438515292" sldId="295"/>
            <ac:spMk id="6" creationId="{7B0F7AA8-8F57-BF11-26A0-4875BCE7D7E0}"/>
          </ac:spMkLst>
        </pc:spChg>
        <pc:spChg chg="mod">
          <ac:chgData name="Null, Kinlee" userId="f747c2f3-254a-4d61-83e3-bc00ccf9dc62" providerId="ADAL" clId="{867281E3-676C-482E-A406-3F509130D225}" dt="2025-03-27T02:58:33.673" v="5862" actId="20577"/>
          <ac:spMkLst>
            <pc:docMk/>
            <pc:sldMk cId="1438515292" sldId="295"/>
            <ac:spMk id="7" creationId="{E14756FA-8CB2-622E-13A5-E3818A979802}"/>
          </ac:spMkLst>
        </pc:spChg>
        <pc:spChg chg="mod">
          <ac:chgData name="Null, Kinlee" userId="f747c2f3-254a-4d61-83e3-bc00ccf9dc62" providerId="ADAL" clId="{867281E3-676C-482E-A406-3F509130D225}" dt="2025-03-27T02:58:38.258" v="5876" actId="20577"/>
          <ac:spMkLst>
            <pc:docMk/>
            <pc:sldMk cId="1438515292" sldId="295"/>
            <ac:spMk id="8" creationId="{C59865A9-CA79-79FE-0B54-F915F0BA054A}"/>
          </ac:spMkLst>
        </pc:spChg>
        <pc:spChg chg="mod">
          <ac:chgData name="Null, Kinlee" userId="f747c2f3-254a-4d61-83e3-bc00ccf9dc62" providerId="ADAL" clId="{867281E3-676C-482E-A406-3F509130D225}" dt="2025-03-27T02:58:43.830" v="5893" actId="20577"/>
          <ac:spMkLst>
            <pc:docMk/>
            <pc:sldMk cId="1438515292" sldId="295"/>
            <ac:spMk id="9" creationId="{A11E7EC6-95C2-E506-3739-97C4E407FB4F}"/>
          </ac:spMkLst>
        </pc:spChg>
        <pc:spChg chg="mod">
          <ac:chgData name="Null, Kinlee" userId="f747c2f3-254a-4d61-83e3-bc00ccf9dc62" providerId="ADAL" clId="{867281E3-676C-482E-A406-3F509130D225}" dt="2025-03-27T02:58:53.400" v="5898" actId="20577"/>
          <ac:spMkLst>
            <pc:docMk/>
            <pc:sldMk cId="1438515292" sldId="295"/>
            <ac:spMk id="19" creationId="{534AF947-14A3-1365-F8B8-8A630113047E}"/>
          </ac:spMkLst>
        </pc:spChg>
      </pc:sldChg>
      <pc:sldChg chg="addSp delSp modSp add mod">
        <pc:chgData name="Null, Kinlee" userId="f747c2f3-254a-4d61-83e3-bc00ccf9dc62" providerId="ADAL" clId="{867281E3-676C-482E-A406-3F509130D225}" dt="2025-04-06T22:15:43.885" v="13261" actId="20577"/>
        <pc:sldMkLst>
          <pc:docMk/>
          <pc:sldMk cId="1154164254" sldId="296"/>
        </pc:sldMkLst>
        <pc:spChg chg="mod">
          <ac:chgData name="Null, Kinlee" userId="f747c2f3-254a-4d61-83e3-bc00ccf9dc62" providerId="ADAL" clId="{867281E3-676C-482E-A406-3F509130D225}" dt="2025-03-27T01:54:29.997" v="4349" actId="20577"/>
          <ac:spMkLst>
            <pc:docMk/>
            <pc:sldMk cId="1154164254" sldId="296"/>
            <ac:spMk id="3" creationId="{6554B83D-4D83-6EE4-6AA4-32790DFFDB80}"/>
          </ac:spMkLst>
        </pc:spChg>
        <pc:spChg chg="mod">
          <ac:chgData name="Null, Kinlee" userId="f747c2f3-254a-4d61-83e3-bc00ccf9dc62" providerId="ADAL" clId="{867281E3-676C-482E-A406-3F509130D225}" dt="2025-03-30T21:45:52.424" v="6651" actId="14100"/>
          <ac:spMkLst>
            <pc:docMk/>
            <pc:sldMk cId="1154164254" sldId="296"/>
            <ac:spMk id="4" creationId="{D2839ACE-FBD3-71C7-32E0-70236A013B8C}"/>
          </ac:spMkLst>
        </pc:spChg>
        <pc:spChg chg="mod">
          <ac:chgData name="Null, Kinlee" userId="f747c2f3-254a-4d61-83e3-bc00ccf9dc62" providerId="ADAL" clId="{867281E3-676C-482E-A406-3F509130D225}" dt="2025-04-06T22:15:43.885" v="13261" actId="20577"/>
          <ac:spMkLst>
            <pc:docMk/>
            <pc:sldMk cId="1154164254" sldId="296"/>
            <ac:spMk id="9" creationId="{49CB542E-9741-519F-EA65-C9167D82E385}"/>
          </ac:spMkLst>
        </pc:spChg>
        <pc:spChg chg="add mod">
          <ac:chgData name="Null, Kinlee" userId="f747c2f3-254a-4d61-83e3-bc00ccf9dc62" providerId="ADAL" clId="{867281E3-676C-482E-A406-3F509130D225}" dt="2025-04-06T20:17:25.456" v="12104" actId="207"/>
          <ac:spMkLst>
            <pc:docMk/>
            <pc:sldMk cId="1154164254" sldId="296"/>
            <ac:spMk id="12" creationId="{9F88F559-1CDA-6C00-8397-DAAFE837145F}"/>
          </ac:spMkLst>
        </pc:spChg>
        <pc:spChg chg="add mod">
          <ac:chgData name="Null, Kinlee" userId="f747c2f3-254a-4d61-83e3-bc00ccf9dc62" providerId="ADAL" clId="{867281E3-676C-482E-A406-3F509130D225}" dt="2025-04-06T03:55:52.288" v="12098" actId="1076"/>
          <ac:spMkLst>
            <pc:docMk/>
            <pc:sldMk cId="1154164254" sldId="296"/>
            <ac:spMk id="13" creationId="{47E2E86E-B227-B637-20CD-04296640A0BE}"/>
          </ac:spMkLst>
        </pc:spChg>
        <pc:picChg chg="add mod">
          <ac:chgData name="Null, Kinlee" userId="f747c2f3-254a-4d61-83e3-bc00ccf9dc62" providerId="ADAL" clId="{867281E3-676C-482E-A406-3F509130D225}" dt="2025-04-06T03:55:44.815" v="12097" actId="1076"/>
          <ac:picMkLst>
            <pc:docMk/>
            <pc:sldMk cId="1154164254" sldId="296"/>
            <ac:picMk id="10" creationId="{5A8AD4BB-9D23-5BA0-633F-B4D34F0FD7B2}"/>
          </ac:picMkLst>
        </pc:picChg>
      </pc:sldChg>
      <pc:sldChg chg="modSp add mod">
        <pc:chgData name="Null, Kinlee" userId="f747c2f3-254a-4d61-83e3-bc00ccf9dc62" providerId="ADAL" clId="{867281E3-676C-482E-A406-3F509130D225}" dt="2025-03-27T02:45:43.096" v="5422" actId="20577"/>
        <pc:sldMkLst>
          <pc:docMk/>
          <pc:sldMk cId="936115172" sldId="297"/>
        </pc:sldMkLst>
        <pc:spChg chg="mod">
          <ac:chgData name="Null, Kinlee" userId="f747c2f3-254a-4d61-83e3-bc00ccf9dc62" providerId="ADAL" clId="{867281E3-676C-482E-A406-3F509130D225}" dt="2025-03-27T02:45:43.096" v="5422" actId="20577"/>
          <ac:spMkLst>
            <pc:docMk/>
            <pc:sldMk cId="936115172" sldId="297"/>
            <ac:spMk id="6" creationId="{19DDC380-F32B-13E4-226C-B2353270D151}"/>
          </ac:spMkLst>
        </pc:spChg>
        <pc:spChg chg="mod">
          <ac:chgData name="Null, Kinlee" userId="f747c2f3-254a-4d61-83e3-bc00ccf9dc62" providerId="ADAL" clId="{867281E3-676C-482E-A406-3F509130D225}" dt="2025-03-27T02:45:34.431" v="5420" actId="1076"/>
          <ac:spMkLst>
            <pc:docMk/>
            <pc:sldMk cId="936115172" sldId="297"/>
            <ac:spMk id="7" creationId="{03431AD8-EBE0-8DC7-C2D9-026422E41BF3}"/>
          </ac:spMkLst>
        </pc:spChg>
        <pc:spChg chg="mod">
          <ac:chgData name="Null, Kinlee" userId="f747c2f3-254a-4d61-83e3-bc00ccf9dc62" providerId="ADAL" clId="{867281E3-676C-482E-A406-3F509130D225}" dt="2025-03-27T02:45:34.431" v="5420" actId="1076"/>
          <ac:spMkLst>
            <pc:docMk/>
            <pc:sldMk cId="936115172" sldId="297"/>
            <ac:spMk id="8" creationId="{CA27544C-918D-9735-169F-B72BAC0B34EB}"/>
          </ac:spMkLst>
        </pc:spChg>
        <pc:spChg chg="mod">
          <ac:chgData name="Null, Kinlee" userId="f747c2f3-254a-4d61-83e3-bc00ccf9dc62" providerId="ADAL" clId="{867281E3-676C-482E-A406-3F509130D225}" dt="2025-03-27T02:45:34.431" v="5420" actId="1076"/>
          <ac:spMkLst>
            <pc:docMk/>
            <pc:sldMk cId="936115172" sldId="297"/>
            <ac:spMk id="9" creationId="{5EDCB5A6-1D33-E54E-4211-ABDDDD92BD29}"/>
          </ac:spMkLst>
        </pc:spChg>
        <pc:spChg chg="mod">
          <ac:chgData name="Null, Kinlee" userId="f747c2f3-254a-4d61-83e3-bc00ccf9dc62" providerId="ADAL" clId="{867281E3-676C-482E-A406-3F509130D225}" dt="2025-03-27T02:44:52.804" v="5395" actId="20577"/>
          <ac:spMkLst>
            <pc:docMk/>
            <pc:sldMk cId="936115172" sldId="297"/>
            <ac:spMk id="19" creationId="{04765820-3437-51E7-84F4-6086AB572D5B}"/>
          </ac:spMkLst>
        </pc:spChg>
      </pc:sldChg>
      <pc:sldChg chg="modSp add mod">
        <pc:chgData name="Null, Kinlee" userId="f747c2f3-254a-4d61-83e3-bc00ccf9dc62" providerId="ADAL" clId="{867281E3-676C-482E-A406-3F509130D225}" dt="2025-03-27T02:53:08.017" v="5597" actId="14100"/>
        <pc:sldMkLst>
          <pc:docMk/>
          <pc:sldMk cId="2111284055" sldId="298"/>
        </pc:sldMkLst>
        <pc:spChg chg="mod">
          <ac:chgData name="Null, Kinlee" userId="f747c2f3-254a-4d61-83e3-bc00ccf9dc62" providerId="ADAL" clId="{867281E3-676C-482E-A406-3F509130D225}" dt="2025-03-27T02:47:32.239" v="5425" actId="20577"/>
          <ac:spMkLst>
            <pc:docMk/>
            <pc:sldMk cId="2111284055" sldId="298"/>
            <ac:spMk id="6" creationId="{A3689413-CC57-FDA5-F4C8-0C17D47AF6BA}"/>
          </ac:spMkLst>
        </pc:spChg>
        <pc:spChg chg="mod">
          <ac:chgData name="Null, Kinlee" userId="f747c2f3-254a-4d61-83e3-bc00ccf9dc62" providerId="ADAL" clId="{867281E3-676C-482E-A406-3F509130D225}" dt="2025-03-27T02:51:08.347" v="5528" actId="14100"/>
          <ac:spMkLst>
            <pc:docMk/>
            <pc:sldMk cId="2111284055" sldId="298"/>
            <ac:spMk id="7" creationId="{3F5E7628-A5C8-88BA-8E8D-D31B6542A69D}"/>
          </ac:spMkLst>
        </pc:spChg>
        <pc:spChg chg="mod">
          <ac:chgData name="Null, Kinlee" userId="f747c2f3-254a-4d61-83e3-bc00ccf9dc62" providerId="ADAL" clId="{867281E3-676C-482E-A406-3F509130D225}" dt="2025-03-27T02:50:55.167" v="5519" actId="1076"/>
          <ac:spMkLst>
            <pc:docMk/>
            <pc:sldMk cId="2111284055" sldId="298"/>
            <ac:spMk id="8" creationId="{C1654ADB-2D0B-0F18-6074-A49DC77DDED9}"/>
          </ac:spMkLst>
        </pc:spChg>
        <pc:spChg chg="mod">
          <ac:chgData name="Null, Kinlee" userId="f747c2f3-254a-4d61-83e3-bc00ccf9dc62" providerId="ADAL" clId="{867281E3-676C-482E-A406-3F509130D225}" dt="2025-03-27T02:53:08.017" v="5597" actId="14100"/>
          <ac:spMkLst>
            <pc:docMk/>
            <pc:sldMk cId="2111284055" sldId="298"/>
            <ac:spMk id="9" creationId="{C626CA3F-C249-EBB6-89A6-C5AC391A1E00}"/>
          </ac:spMkLst>
        </pc:spChg>
        <pc:spChg chg="mod">
          <ac:chgData name="Null, Kinlee" userId="f747c2f3-254a-4d61-83e3-bc00ccf9dc62" providerId="ADAL" clId="{867281E3-676C-482E-A406-3F509130D225}" dt="2025-03-27T02:48:29.270" v="5455" actId="20577"/>
          <ac:spMkLst>
            <pc:docMk/>
            <pc:sldMk cId="2111284055" sldId="298"/>
            <ac:spMk id="19" creationId="{56D88CEB-36FD-A322-D135-4073140C93A5}"/>
          </ac:spMkLst>
        </pc:spChg>
      </pc:sldChg>
      <pc:sldChg chg="modSp add mod">
        <pc:chgData name="Null, Kinlee" userId="f747c2f3-254a-4d61-83e3-bc00ccf9dc62" providerId="ADAL" clId="{867281E3-676C-482E-A406-3F509130D225}" dt="2025-03-27T02:55:00.249" v="5700" actId="1076"/>
        <pc:sldMkLst>
          <pc:docMk/>
          <pc:sldMk cId="1197360844" sldId="299"/>
        </pc:sldMkLst>
        <pc:spChg chg="mod">
          <ac:chgData name="Null, Kinlee" userId="f747c2f3-254a-4d61-83e3-bc00ccf9dc62" providerId="ADAL" clId="{867281E3-676C-482E-A406-3F509130D225}" dt="2025-03-27T02:53:23.510" v="5600" actId="20577"/>
          <ac:spMkLst>
            <pc:docMk/>
            <pc:sldMk cId="1197360844" sldId="299"/>
            <ac:spMk id="6" creationId="{6D264BC1-CE4F-5571-74BA-2DFAAB7EA712}"/>
          </ac:spMkLst>
        </pc:spChg>
        <pc:spChg chg="mod">
          <ac:chgData name="Null, Kinlee" userId="f747c2f3-254a-4d61-83e3-bc00ccf9dc62" providerId="ADAL" clId="{867281E3-676C-482E-A406-3F509130D225}" dt="2025-03-27T02:54:38.266" v="5697" actId="1076"/>
          <ac:spMkLst>
            <pc:docMk/>
            <pc:sldMk cId="1197360844" sldId="299"/>
            <ac:spMk id="7" creationId="{79BA0AD0-342A-16DA-B731-834C29BB9BB4}"/>
          </ac:spMkLst>
        </pc:spChg>
        <pc:spChg chg="mod">
          <ac:chgData name="Null, Kinlee" userId="f747c2f3-254a-4d61-83e3-bc00ccf9dc62" providerId="ADAL" clId="{867281E3-676C-482E-A406-3F509130D225}" dt="2025-03-27T02:54:52.363" v="5699" actId="1076"/>
          <ac:spMkLst>
            <pc:docMk/>
            <pc:sldMk cId="1197360844" sldId="299"/>
            <ac:spMk id="8" creationId="{77FE673D-FEDA-712C-BC9F-ED8CFD03E335}"/>
          </ac:spMkLst>
        </pc:spChg>
        <pc:spChg chg="mod">
          <ac:chgData name="Null, Kinlee" userId="f747c2f3-254a-4d61-83e3-bc00ccf9dc62" providerId="ADAL" clId="{867281E3-676C-482E-A406-3F509130D225}" dt="2025-03-27T02:55:00.249" v="5700" actId="1076"/>
          <ac:spMkLst>
            <pc:docMk/>
            <pc:sldMk cId="1197360844" sldId="299"/>
            <ac:spMk id="9" creationId="{2192EA61-899A-228A-A74F-29799072A919}"/>
          </ac:spMkLst>
        </pc:spChg>
        <pc:spChg chg="mod">
          <ac:chgData name="Null, Kinlee" userId="f747c2f3-254a-4d61-83e3-bc00ccf9dc62" providerId="ADAL" clId="{867281E3-676C-482E-A406-3F509130D225}" dt="2025-03-27T02:54:03.643" v="5662" actId="20577"/>
          <ac:spMkLst>
            <pc:docMk/>
            <pc:sldMk cId="1197360844" sldId="299"/>
            <ac:spMk id="19" creationId="{72174B8E-66A4-5209-25FB-923C56D63837}"/>
          </ac:spMkLst>
        </pc:spChg>
      </pc:sldChg>
      <pc:sldChg chg="addSp delSp modSp add mod setBg">
        <pc:chgData name="Null, Kinlee" userId="f747c2f3-254a-4d61-83e3-bc00ccf9dc62" providerId="ADAL" clId="{867281E3-676C-482E-A406-3F509130D225}" dt="2025-04-06T01:50:15.160" v="10844" actId="1076"/>
        <pc:sldMkLst>
          <pc:docMk/>
          <pc:sldMk cId="1493087120" sldId="300"/>
        </pc:sldMkLst>
        <pc:spChg chg="mod">
          <ac:chgData name="Null, Kinlee" userId="f747c2f3-254a-4d61-83e3-bc00ccf9dc62" providerId="ADAL" clId="{867281E3-676C-482E-A406-3F509130D225}" dt="2025-04-06T01:49:42.544" v="10838" actId="14100"/>
          <ac:spMkLst>
            <pc:docMk/>
            <pc:sldMk cId="1493087120" sldId="300"/>
            <ac:spMk id="5" creationId="{C7A14701-C66C-733C-84B0-B77BC5BC4A81}"/>
          </ac:spMkLst>
        </pc:spChg>
        <pc:spChg chg="mod">
          <ac:chgData name="Null, Kinlee" userId="f747c2f3-254a-4d61-83e3-bc00ccf9dc62" providerId="ADAL" clId="{867281E3-676C-482E-A406-3F509130D225}" dt="2025-04-06T01:50:10.793" v="10843" actId="1076"/>
          <ac:spMkLst>
            <pc:docMk/>
            <pc:sldMk cId="1493087120" sldId="300"/>
            <ac:spMk id="6" creationId="{1DF47133-D56F-B490-E589-61AA9D3B3324}"/>
          </ac:spMkLst>
        </pc:spChg>
        <pc:picChg chg="add mod modCrop">
          <ac:chgData name="Null, Kinlee" userId="f747c2f3-254a-4d61-83e3-bc00ccf9dc62" providerId="ADAL" clId="{867281E3-676C-482E-A406-3F509130D225}" dt="2025-04-06T01:49:55.383" v="10842" actId="14100"/>
          <ac:picMkLst>
            <pc:docMk/>
            <pc:sldMk cId="1493087120" sldId="300"/>
            <ac:picMk id="8" creationId="{E7236DE9-29A4-00AA-4405-626B43150873}"/>
          </ac:picMkLst>
        </pc:picChg>
      </pc:sldChg>
      <pc:sldChg chg="addSp delSp modSp add del mod setBg">
        <pc:chgData name="Null, Kinlee" userId="f747c2f3-254a-4d61-83e3-bc00ccf9dc62" providerId="ADAL" clId="{867281E3-676C-482E-A406-3F509130D225}" dt="2025-04-06T01:29:10.161" v="9799" actId="47"/>
        <pc:sldMkLst>
          <pc:docMk/>
          <pc:sldMk cId="1727223701" sldId="300"/>
        </pc:sldMkLst>
      </pc:sldChg>
      <pc:sldChg chg="addSp delSp modSp add mod setBg">
        <pc:chgData name="Null, Kinlee" userId="f747c2f3-254a-4d61-83e3-bc00ccf9dc62" providerId="ADAL" clId="{867281E3-676C-482E-A406-3F509130D225}" dt="2025-04-06T01:56:01.834" v="11550" actId="1076"/>
        <pc:sldMkLst>
          <pc:docMk/>
          <pc:sldMk cId="2966021421" sldId="301"/>
        </pc:sldMkLst>
        <pc:spChg chg="mod">
          <ac:chgData name="Null, Kinlee" userId="f747c2f3-254a-4d61-83e3-bc00ccf9dc62" providerId="ADAL" clId="{867281E3-676C-482E-A406-3F509130D225}" dt="2025-04-06T01:50:27.855" v="10867" actId="14100"/>
          <ac:spMkLst>
            <pc:docMk/>
            <pc:sldMk cId="2966021421" sldId="301"/>
            <ac:spMk id="5" creationId="{4702847A-4CC2-0F66-7898-2A705EBA2DED}"/>
          </ac:spMkLst>
        </pc:spChg>
        <pc:spChg chg="mod">
          <ac:chgData name="Null, Kinlee" userId="f747c2f3-254a-4d61-83e3-bc00ccf9dc62" providerId="ADAL" clId="{867281E3-676C-482E-A406-3F509130D225}" dt="2025-04-06T01:54:43.636" v="11483" actId="1076"/>
          <ac:spMkLst>
            <pc:docMk/>
            <pc:sldMk cId="2966021421" sldId="301"/>
            <ac:spMk id="6" creationId="{0C4ED416-C0D8-5889-9A4C-1A86227712C7}"/>
          </ac:spMkLst>
        </pc:spChg>
        <pc:spChg chg="add mod">
          <ac:chgData name="Null, Kinlee" userId="f747c2f3-254a-4d61-83e3-bc00ccf9dc62" providerId="ADAL" clId="{867281E3-676C-482E-A406-3F509130D225}" dt="2025-04-06T01:55:37.041" v="11549" actId="255"/>
          <ac:spMkLst>
            <pc:docMk/>
            <pc:sldMk cId="2966021421" sldId="301"/>
            <ac:spMk id="11" creationId="{8ADE3B56-FD40-C0D8-7B7F-2140342256B3}"/>
          </ac:spMkLst>
        </pc:spChg>
        <pc:picChg chg="add mod modCrop">
          <ac:chgData name="Null, Kinlee" userId="f747c2f3-254a-4d61-83e3-bc00ccf9dc62" providerId="ADAL" clId="{867281E3-676C-482E-A406-3F509130D225}" dt="2025-04-06T01:56:01.834" v="11550" actId="1076"/>
          <ac:picMkLst>
            <pc:docMk/>
            <pc:sldMk cId="2966021421" sldId="301"/>
            <ac:picMk id="3" creationId="{91545E42-A542-3892-04E3-D3FD8F736E72}"/>
          </ac:picMkLst>
        </pc:picChg>
        <pc:picChg chg="add mod">
          <ac:chgData name="Null, Kinlee" userId="f747c2f3-254a-4d61-83e3-bc00ccf9dc62" providerId="ADAL" clId="{867281E3-676C-482E-A406-3F509130D225}" dt="2025-04-06T01:54:52.177" v="11485" actId="1076"/>
          <ac:picMkLst>
            <pc:docMk/>
            <pc:sldMk cId="2966021421" sldId="301"/>
            <ac:picMk id="10" creationId="{ADE7F589-8C8E-28F5-FFBB-FFB2C7C371AC}"/>
          </ac:picMkLst>
        </pc:picChg>
      </pc:sldChg>
      <pc:sldChg chg="addSp delSp modSp add del mod">
        <pc:chgData name="Null, Kinlee" userId="f747c2f3-254a-4d61-83e3-bc00ccf9dc62" providerId="ADAL" clId="{867281E3-676C-482E-A406-3F509130D225}" dt="2025-04-06T01:29:10.161" v="9799" actId="47"/>
        <pc:sldMkLst>
          <pc:docMk/>
          <pc:sldMk cId="3061164442" sldId="301"/>
        </pc:sldMkLst>
      </pc:sldChg>
      <pc:sldChg chg="modSp add mod">
        <pc:chgData name="Null, Kinlee" userId="f747c2f3-254a-4d61-83e3-bc00ccf9dc62" providerId="ADAL" clId="{867281E3-676C-482E-A406-3F509130D225}" dt="2025-04-06T21:05:59.527" v="12894" actId="20577"/>
        <pc:sldMkLst>
          <pc:docMk/>
          <pc:sldMk cId="743102096" sldId="302"/>
        </pc:sldMkLst>
        <pc:spChg chg="mod">
          <ac:chgData name="Null, Kinlee" userId="f747c2f3-254a-4d61-83e3-bc00ccf9dc62" providerId="ADAL" clId="{867281E3-676C-482E-A406-3F509130D225}" dt="2025-04-06T20:48:46.030" v="12151" actId="20577"/>
          <ac:spMkLst>
            <pc:docMk/>
            <pc:sldMk cId="743102096" sldId="302"/>
            <ac:spMk id="3" creationId="{D9102319-A579-8D86-2E21-A83FCBDD16CB}"/>
          </ac:spMkLst>
        </pc:spChg>
        <pc:spChg chg="mod">
          <ac:chgData name="Null, Kinlee" userId="f747c2f3-254a-4d61-83e3-bc00ccf9dc62" providerId="ADAL" clId="{867281E3-676C-482E-A406-3F509130D225}" dt="2025-04-06T20:48:50.902" v="12152" actId="14100"/>
          <ac:spMkLst>
            <pc:docMk/>
            <pc:sldMk cId="743102096" sldId="302"/>
            <ac:spMk id="6" creationId="{AEA550A5-F3E7-C268-A4F2-2214087D126A}"/>
          </ac:spMkLst>
        </pc:spChg>
        <pc:spChg chg="mod">
          <ac:chgData name="Null, Kinlee" userId="f747c2f3-254a-4d61-83e3-bc00ccf9dc62" providerId="ADAL" clId="{867281E3-676C-482E-A406-3F509130D225}" dt="2025-04-06T21:05:59.527" v="12894" actId="20577"/>
          <ac:spMkLst>
            <pc:docMk/>
            <pc:sldMk cId="743102096" sldId="302"/>
            <ac:spMk id="9" creationId="{BCA48B69-9898-C3A3-79C3-2F06CB42ECAD}"/>
          </ac:spMkLst>
        </pc:spChg>
      </pc:sldChg>
      <pc:sldChg chg="delSp modSp add del mod">
        <pc:chgData name="Null, Kinlee" userId="f747c2f3-254a-4d61-83e3-bc00ccf9dc62" providerId="ADAL" clId="{867281E3-676C-482E-A406-3F509130D225}" dt="2025-04-06T01:29:10.161" v="9799" actId="47"/>
        <pc:sldMkLst>
          <pc:docMk/>
          <pc:sldMk cId="1830343288" sldId="302"/>
        </pc:sldMkLst>
      </pc:sldChg>
      <pc:sldChg chg="addSp delSp modSp add mod modAnim">
        <pc:chgData name="Null, Kinlee" userId="f747c2f3-254a-4d61-83e3-bc00ccf9dc62" providerId="ADAL" clId="{867281E3-676C-482E-A406-3F509130D225}" dt="2025-04-06T21:12:56.778" v="12939" actId="1076"/>
        <pc:sldMkLst>
          <pc:docMk/>
          <pc:sldMk cId="1643498445" sldId="303"/>
        </pc:sldMkLst>
        <pc:spChg chg="add mod">
          <ac:chgData name="Null, Kinlee" userId="f747c2f3-254a-4d61-83e3-bc00ccf9dc62" providerId="ADAL" clId="{867281E3-676C-482E-A406-3F509130D225}" dt="2025-04-06T20:57:31.232" v="12731" actId="14100"/>
          <ac:spMkLst>
            <pc:docMk/>
            <pc:sldMk cId="1643498445" sldId="303"/>
            <ac:spMk id="4" creationId="{B1F98E53-0E4F-0A96-CFA4-DF0AAF560E73}"/>
          </ac:spMkLst>
        </pc:spChg>
        <pc:spChg chg="mod">
          <ac:chgData name="Null, Kinlee" userId="f747c2f3-254a-4d61-83e3-bc00ccf9dc62" providerId="ADAL" clId="{867281E3-676C-482E-A406-3F509130D225}" dt="2025-04-06T20:55:22.590" v="12576" actId="20577"/>
          <ac:spMkLst>
            <pc:docMk/>
            <pc:sldMk cId="1643498445" sldId="303"/>
            <ac:spMk id="5" creationId="{9DB6943E-2887-E49B-92C7-8D7E4A2E5E69}"/>
          </ac:spMkLst>
        </pc:spChg>
        <pc:spChg chg="mod">
          <ac:chgData name="Null, Kinlee" userId="f747c2f3-254a-4d61-83e3-bc00ccf9dc62" providerId="ADAL" clId="{867281E3-676C-482E-A406-3F509130D225}" dt="2025-04-06T20:54:47.761" v="12566" actId="20577"/>
          <ac:spMkLst>
            <pc:docMk/>
            <pc:sldMk cId="1643498445" sldId="303"/>
            <ac:spMk id="6" creationId="{7B2ADEF1-5152-E4F3-CF4E-5D9F6514AC52}"/>
          </ac:spMkLst>
        </pc:spChg>
        <pc:spChg chg="add mod">
          <ac:chgData name="Null, Kinlee" userId="f747c2f3-254a-4d61-83e3-bc00ccf9dc62" providerId="ADAL" clId="{867281E3-676C-482E-A406-3F509130D225}" dt="2025-04-06T21:07:37.064" v="12900" actId="207"/>
          <ac:spMkLst>
            <pc:docMk/>
            <pc:sldMk cId="1643498445" sldId="303"/>
            <ac:spMk id="7" creationId="{C49CDAD9-CB73-B125-349E-EDCABEE40396}"/>
          </ac:spMkLst>
        </pc:spChg>
        <pc:spChg chg="add mod">
          <ac:chgData name="Null, Kinlee" userId="f747c2f3-254a-4d61-83e3-bc00ccf9dc62" providerId="ADAL" clId="{867281E3-676C-482E-A406-3F509130D225}" dt="2025-04-06T21:07:40.538" v="12901" actId="207"/>
          <ac:spMkLst>
            <pc:docMk/>
            <pc:sldMk cId="1643498445" sldId="303"/>
            <ac:spMk id="8" creationId="{8C71F3D5-0F5E-466B-DACC-13CA31F7B40F}"/>
          </ac:spMkLst>
        </pc:spChg>
        <pc:spChg chg="add mod">
          <ac:chgData name="Null, Kinlee" userId="f747c2f3-254a-4d61-83e3-bc00ccf9dc62" providerId="ADAL" clId="{867281E3-676C-482E-A406-3F509130D225}" dt="2025-04-06T21:07:43.415" v="12902" actId="207"/>
          <ac:spMkLst>
            <pc:docMk/>
            <pc:sldMk cId="1643498445" sldId="303"/>
            <ac:spMk id="9" creationId="{9D5A11FE-D717-38A8-EE6D-A98920B38A7F}"/>
          </ac:spMkLst>
        </pc:spChg>
        <pc:spChg chg="add mod">
          <ac:chgData name="Null, Kinlee" userId="f747c2f3-254a-4d61-83e3-bc00ccf9dc62" providerId="ADAL" clId="{867281E3-676C-482E-A406-3F509130D225}" dt="2025-04-06T21:07:46.217" v="12903" actId="207"/>
          <ac:spMkLst>
            <pc:docMk/>
            <pc:sldMk cId="1643498445" sldId="303"/>
            <ac:spMk id="12" creationId="{6510AABA-1D8E-49D6-F384-CF5D83C23F0D}"/>
          </ac:spMkLst>
        </pc:spChg>
        <pc:spChg chg="add mod">
          <ac:chgData name="Null, Kinlee" userId="f747c2f3-254a-4d61-83e3-bc00ccf9dc62" providerId="ADAL" clId="{867281E3-676C-482E-A406-3F509130D225}" dt="2025-04-06T21:07:49.620" v="12904" actId="207"/>
          <ac:spMkLst>
            <pc:docMk/>
            <pc:sldMk cId="1643498445" sldId="303"/>
            <ac:spMk id="13" creationId="{CED10240-4DC2-BF3F-290A-11D50693203B}"/>
          </ac:spMkLst>
        </pc:spChg>
        <pc:spChg chg="add mod">
          <ac:chgData name="Null, Kinlee" userId="f747c2f3-254a-4d61-83e3-bc00ccf9dc62" providerId="ADAL" clId="{867281E3-676C-482E-A406-3F509130D225}" dt="2025-04-06T21:07:53.486" v="12905" actId="207"/>
          <ac:spMkLst>
            <pc:docMk/>
            <pc:sldMk cId="1643498445" sldId="303"/>
            <ac:spMk id="14" creationId="{F1597BBE-334B-2D31-C1B6-10CB01DF666E}"/>
          </ac:spMkLst>
        </pc:spChg>
        <pc:picChg chg="add mod">
          <ac:chgData name="Null, Kinlee" userId="f747c2f3-254a-4d61-83e3-bc00ccf9dc62" providerId="ADAL" clId="{867281E3-676C-482E-A406-3F509130D225}" dt="2025-04-06T21:12:56.778" v="12939" actId="1076"/>
          <ac:picMkLst>
            <pc:docMk/>
            <pc:sldMk cId="1643498445" sldId="303"/>
            <ac:picMk id="30" creationId="{33446DB8-6329-44B1-7966-197BCB30CE31}"/>
          </ac:picMkLst>
        </pc:picChg>
      </pc:sldChg>
    </pc:docChg>
  </pc:docChgLst>
  <pc:docChgLst>
    <pc:chgData name="Null, Kinlee" userId="S::kgn6088@utulsa.edu::f747c2f3-254a-4d61-83e3-bc00ccf9dc62" providerId="AD" clId="Web-{561DC5F3-1A37-3C63-4AF0-83648ADAACEF}"/>
    <pc:docChg chg="modSld">
      <pc:chgData name="Null, Kinlee" userId="S::kgn6088@utulsa.edu::f747c2f3-254a-4d61-83e3-bc00ccf9dc62" providerId="AD" clId="Web-{561DC5F3-1A37-3C63-4AF0-83648ADAACEF}" dt="2025-03-27T14:49:06.783" v="1" actId="1076"/>
      <pc:docMkLst>
        <pc:docMk/>
      </pc:docMkLst>
      <pc:sldChg chg="modSp">
        <pc:chgData name="Null, Kinlee" userId="S::kgn6088@utulsa.edu::f747c2f3-254a-4d61-83e3-bc00ccf9dc62" providerId="AD" clId="Web-{561DC5F3-1A37-3C63-4AF0-83648ADAACEF}" dt="2025-03-27T14:49:06.783" v="1" actId="1076"/>
        <pc:sldMkLst>
          <pc:docMk/>
          <pc:sldMk cId="0" sldId="269"/>
        </pc:sldMkLst>
      </pc:sldChg>
    </pc:docChg>
  </pc:docChgLst>
  <pc:docChgLst>
    <pc:chgData name="Harris, Haleigh" userId="dfc8e91e-0ddc-430f-828f-92a306d8ca33" providerId="ADAL" clId="{03F42A5E-C0A2-4856-B202-46A124283F28}"/>
    <pc:docChg chg="undo custSel addSld delSld modSld sldOrd">
      <pc:chgData name="Harris, Haleigh" userId="dfc8e91e-0ddc-430f-828f-92a306d8ca33" providerId="ADAL" clId="{03F42A5E-C0A2-4856-B202-46A124283F28}" dt="2025-03-25T23:16:23.395" v="64" actId="1076"/>
      <pc:docMkLst>
        <pc:docMk/>
      </pc:docMkLst>
      <pc:sldChg chg="addSp delSp modSp add del mod">
        <pc:chgData name="Harris, Haleigh" userId="dfc8e91e-0ddc-430f-828f-92a306d8ca33" providerId="ADAL" clId="{03F42A5E-C0A2-4856-B202-46A124283F28}" dt="2025-03-25T23:16:23.395" v="64" actId="1076"/>
        <pc:sldMkLst>
          <pc:docMk/>
          <pc:sldMk cId="0" sldId="256"/>
        </pc:sldMkLst>
        <pc:spChg chg="mod">
          <ac:chgData name="Harris, Haleigh" userId="dfc8e91e-0ddc-430f-828f-92a306d8ca33" providerId="ADAL" clId="{03F42A5E-C0A2-4856-B202-46A124283F28}" dt="2025-03-25T23:16:23.395" v="64" actId="1076"/>
          <ac:spMkLst>
            <pc:docMk/>
            <pc:sldMk cId="0" sldId="256"/>
            <ac:spMk id="2" creationId="{00000000-0000-0000-0000-000000000000}"/>
          </ac:spMkLst>
        </pc:spChg>
        <pc:spChg chg="mod">
          <ac:chgData name="Harris, Haleigh" userId="dfc8e91e-0ddc-430f-828f-92a306d8ca33" providerId="ADAL" clId="{03F42A5E-C0A2-4856-B202-46A124283F28}" dt="2025-03-25T17:07:34.268" v="15" actId="1076"/>
          <ac:spMkLst>
            <pc:docMk/>
            <pc:sldMk cId="0" sldId="256"/>
            <ac:spMk id="6" creationId="{00000000-0000-0000-0000-000000000000}"/>
          </ac:spMkLst>
        </pc:spChg>
        <pc:spChg chg="add mod">
          <ac:chgData name="Harris, Haleigh" userId="dfc8e91e-0ddc-430f-828f-92a306d8ca33" providerId="ADAL" clId="{03F42A5E-C0A2-4856-B202-46A124283F28}" dt="2025-03-25T18:01:23.899" v="26" actId="1076"/>
          <ac:spMkLst>
            <pc:docMk/>
            <pc:sldMk cId="0" sldId="256"/>
            <ac:spMk id="9" creationId="{9089459A-5AD4-4DB5-CF2A-AC1DE5E79245}"/>
          </ac:spMkLst>
        </pc:spChg>
        <pc:picChg chg="add mod">
          <ac:chgData name="Harris, Haleigh" userId="dfc8e91e-0ddc-430f-828f-92a306d8ca33" providerId="ADAL" clId="{03F42A5E-C0A2-4856-B202-46A124283F28}" dt="2025-03-25T23:16:20.654" v="63" actId="962"/>
          <ac:picMkLst>
            <pc:docMk/>
            <pc:sldMk cId="0" sldId="256"/>
            <ac:picMk id="11" creationId="{7973700E-97B8-64E7-028B-6BD7D1C99FA0}"/>
          </ac:picMkLst>
        </pc:picChg>
      </pc:sldChg>
      <pc:sldChg chg="addSp delSp modSp mod">
        <pc:chgData name="Harris, Haleigh" userId="dfc8e91e-0ddc-430f-828f-92a306d8ca33" providerId="ADAL" clId="{03F42A5E-C0A2-4856-B202-46A124283F28}" dt="2025-03-25T23:13:46.704" v="57" actId="1076"/>
        <pc:sldMkLst>
          <pc:docMk/>
          <pc:sldMk cId="0" sldId="258"/>
        </pc:sldMkLst>
        <pc:spChg chg="mod">
          <ac:chgData name="Harris, Haleigh" userId="dfc8e91e-0ddc-430f-828f-92a306d8ca33" providerId="ADAL" clId="{03F42A5E-C0A2-4856-B202-46A124283F28}" dt="2025-03-25T23:13:31.335" v="52" actId="962"/>
          <ac:spMkLst>
            <pc:docMk/>
            <pc:sldMk cId="0" sldId="258"/>
            <ac:spMk id="2" creationId="{00000000-0000-0000-0000-000000000000}"/>
          </ac:spMkLst>
        </pc:spChg>
        <pc:picChg chg="add mod">
          <ac:chgData name="Harris, Haleigh" userId="dfc8e91e-0ddc-430f-828f-92a306d8ca33" providerId="ADAL" clId="{03F42A5E-C0A2-4856-B202-46A124283F28}" dt="2025-03-25T23:13:46.704" v="57" actId="1076"/>
          <ac:picMkLst>
            <pc:docMk/>
            <pc:sldMk cId="0" sldId="258"/>
            <ac:picMk id="11" creationId="{19B73C41-E392-582A-8B1F-D151F3F7B0BB}"/>
          </ac:picMkLst>
        </pc:picChg>
      </pc:sldChg>
      <pc:sldChg chg="addSp delSp modSp mod ord">
        <pc:chgData name="Harris, Haleigh" userId="dfc8e91e-0ddc-430f-828f-92a306d8ca33" providerId="ADAL" clId="{03F42A5E-C0A2-4856-B202-46A124283F28}" dt="2025-03-25T19:24:21.441" v="49" actId="1582"/>
        <pc:sldMkLst>
          <pc:docMk/>
          <pc:sldMk cId="0" sldId="269"/>
        </pc:sldMkLst>
      </pc:sldChg>
      <pc:sldChg chg="addSp delSp">
        <pc:chgData name="Harris, Haleigh" userId="dfc8e91e-0ddc-430f-828f-92a306d8ca33" providerId="ADAL" clId="{03F42A5E-C0A2-4856-B202-46A124283F28}" dt="2025-03-25T17:09:22.604" v="17" actId="478"/>
        <pc:sldMkLst>
          <pc:docMk/>
          <pc:sldMk cId="0" sldId="272"/>
        </pc:sldMkLst>
      </pc:sldChg>
    </pc:docChg>
  </pc:docChgLst>
  <pc:docChgLst>
    <pc:chgData name="Iniguez, Eric" userId="S::eei0199@utulsa.edu::ba770f28-55e3-48a6-84cd-7acbb1fa2446" providerId="AD" clId="Web-{37F5E680-0C55-4F5D-87A7-2B0F5C75EC8F}"/>
    <pc:docChg chg="modSld">
      <pc:chgData name="Iniguez, Eric" userId="S::eei0199@utulsa.edu::ba770f28-55e3-48a6-84cd-7acbb1fa2446" providerId="AD" clId="Web-{37F5E680-0C55-4F5D-87A7-2B0F5C75EC8F}" dt="2025-03-28T14:23:55.359" v="228"/>
      <pc:docMkLst>
        <pc:docMk/>
      </pc:docMkLst>
      <pc:sldChg chg="modNotes">
        <pc:chgData name="Iniguez, Eric" userId="S::eei0199@utulsa.edu::ba770f28-55e3-48a6-84cd-7acbb1fa2446" providerId="AD" clId="Web-{37F5E680-0C55-4F5D-87A7-2B0F5C75EC8F}" dt="2025-03-28T14:20:52.981" v="147"/>
        <pc:sldMkLst>
          <pc:docMk/>
          <pc:sldMk cId="1261709676" sldId="280"/>
        </pc:sldMkLst>
      </pc:sldChg>
      <pc:sldChg chg="modNotes">
        <pc:chgData name="Iniguez, Eric" userId="S::eei0199@utulsa.edu::ba770f28-55e3-48a6-84cd-7acbb1fa2446" providerId="AD" clId="Web-{37F5E680-0C55-4F5D-87A7-2B0F5C75EC8F}" dt="2025-03-28T14:23:55.359" v="228"/>
        <pc:sldMkLst>
          <pc:docMk/>
          <pc:sldMk cId="0" sldId="293"/>
        </pc:sldMkLst>
      </pc:sldChg>
    </pc:docChg>
  </pc:docChgLst>
  <pc:docChgLst>
    <pc:chgData name="Null, Kinlee" userId="f747c2f3-254a-4d61-83e3-bc00ccf9dc62" providerId="ADAL" clId="{950C0BD9-62D0-44B6-BF0D-E1A483739F5F}"/>
    <pc:docChg chg="custSel addSld delSld modSld">
      <pc:chgData name="Null, Kinlee" userId="f747c2f3-254a-4d61-83e3-bc00ccf9dc62" providerId="ADAL" clId="{950C0BD9-62D0-44B6-BF0D-E1A483739F5F}" dt="2025-05-04T05:02:48.662" v="687" actId="20577"/>
      <pc:docMkLst>
        <pc:docMk/>
      </pc:docMkLst>
      <pc:sldChg chg="modSp mod">
        <pc:chgData name="Null, Kinlee" userId="f747c2f3-254a-4d61-83e3-bc00ccf9dc62" providerId="ADAL" clId="{950C0BD9-62D0-44B6-BF0D-E1A483739F5F}" dt="2025-05-04T05:02:48.662" v="687" actId="20577"/>
        <pc:sldMkLst>
          <pc:docMk/>
          <pc:sldMk cId="3798365467" sldId="277"/>
        </pc:sldMkLst>
        <pc:graphicFrameChg chg="modGraphic">
          <ac:chgData name="Null, Kinlee" userId="f747c2f3-254a-4d61-83e3-bc00ccf9dc62" providerId="ADAL" clId="{950C0BD9-62D0-44B6-BF0D-E1A483739F5F}" dt="2025-05-04T05:02:48.662" v="687" actId="20577"/>
          <ac:graphicFrameMkLst>
            <pc:docMk/>
            <pc:sldMk cId="3798365467" sldId="277"/>
            <ac:graphicFrameMk id="20" creationId="{3BF98F1D-5874-CB3A-B407-E344818220A1}"/>
          </ac:graphicFrameMkLst>
        </pc:graphicFrameChg>
      </pc:sldChg>
      <pc:sldChg chg="addSp modSp mod">
        <pc:chgData name="Null, Kinlee" userId="f747c2f3-254a-4d61-83e3-bc00ccf9dc62" providerId="ADAL" clId="{950C0BD9-62D0-44B6-BF0D-E1A483739F5F}" dt="2025-04-22T00:57:35.295" v="616" actId="1076"/>
        <pc:sldMkLst>
          <pc:docMk/>
          <pc:sldMk cId="2966021421" sldId="301"/>
        </pc:sldMkLst>
        <pc:spChg chg="add mod">
          <ac:chgData name="Null, Kinlee" userId="f747c2f3-254a-4d61-83e3-bc00ccf9dc62" providerId="ADAL" clId="{950C0BD9-62D0-44B6-BF0D-E1A483739F5F}" dt="2025-04-22T00:57:35.295" v="616" actId="1076"/>
          <ac:spMkLst>
            <pc:docMk/>
            <pc:sldMk cId="2966021421" sldId="301"/>
            <ac:spMk id="4" creationId="{59E31CFA-3707-FE76-6717-CD323AF8154C}"/>
          </ac:spMkLst>
        </pc:spChg>
        <pc:spChg chg="mod">
          <ac:chgData name="Null, Kinlee" userId="f747c2f3-254a-4d61-83e3-bc00ccf9dc62" providerId="ADAL" clId="{950C0BD9-62D0-44B6-BF0D-E1A483739F5F}" dt="2025-04-22T00:55:59.333" v="478" actId="20577"/>
          <ac:spMkLst>
            <pc:docMk/>
            <pc:sldMk cId="2966021421" sldId="301"/>
            <ac:spMk id="6" creationId="{0C4ED416-C0D8-5889-9A4C-1A86227712C7}"/>
          </ac:spMkLst>
        </pc:spChg>
      </pc:sldChg>
      <pc:sldChg chg="modSp mod">
        <pc:chgData name="Null, Kinlee" userId="f747c2f3-254a-4d61-83e3-bc00ccf9dc62" providerId="ADAL" clId="{950C0BD9-62D0-44B6-BF0D-E1A483739F5F}" dt="2025-04-22T00:59:09.746" v="683" actId="20577"/>
        <pc:sldMkLst>
          <pc:docMk/>
          <pc:sldMk cId="743102096" sldId="302"/>
        </pc:sldMkLst>
        <pc:spChg chg="mod">
          <ac:chgData name="Null, Kinlee" userId="f747c2f3-254a-4d61-83e3-bc00ccf9dc62" providerId="ADAL" clId="{950C0BD9-62D0-44B6-BF0D-E1A483739F5F}" dt="2025-04-22T00:59:09.746" v="683" actId="20577"/>
          <ac:spMkLst>
            <pc:docMk/>
            <pc:sldMk cId="743102096" sldId="302"/>
            <ac:spMk id="9" creationId="{BCA48B69-9898-C3A3-79C3-2F06CB42ECAD}"/>
          </ac:spMkLst>
        </pc:spChg>
      </pc:sldChg>
      <pc:sldChg chg="delSp modSp add del mod">
        <pc:chgData name="Null, Kinlee" userId="f747c2f3-254a-4d61-83e3-bc00ccf9dc62" providerId="ADAL" clId="{950C0BD9-62D0-44B6-BF0D-E1A483739F5F}" dt="2025-04-22T00:55:32.049" v="340" actId="47"/>
        <pc:sldMkLst>
          <pc:docMk/>
          <pc:sldMk cId="1571358251"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FDDF5-52E2-4764-B48E-06B26F884BC1}" type="datetimeFigureOut">
              <a:rPr lang="en-US" smtClean="0"/>
              <a:t>5/3/2025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9661B0-411C-49B2-9D91-9517AF0F4E93}" type="slidenum">
              <a:rPr lang="en-US" smtClean="0"/>
              <a:t>‹#›</a:t>
            </a:fld>
            <a:endParaRPr lang="en-US"/>
          </a:p>
        </p:txBody>
      </p:sp>
    </p:spTree>
    <p:extLst>
      <p:ext uri="{BB962C8B-B14F-4D97-AF65-F5344CB8AC3E}">
        <p14:creationId xmlns:p14="http://schemas.microsoft.com/office/powerpoint/2010/main" val="11490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9661B0-411C-49B2-9D91-9517AF0F4E93}" type="slidenum">
              <a:rPr lang="en-US" smtClean="0"/>
              <a:t>2</a:t>
            </a:fld>
            <a:endParaRPr lang="en-US"/>
          </a:p>
        </p:txBody>
      </p:sp>
    </p:spTree>
    <p:extLst>
      <p:ext uri="{BB962C8B-B14F-4D97-AF65-F5344CB8AC3E}">
        <p14:creationId xmlns:p14="http://schemas.microsoft.com/office/powerpoint/2010/main" val="10636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1E9661B0-411C-49B2-9D91-9517AF0F4E93}" type="slidenum">
              <a:rPr lang="en-US" smtClean="0"/>
              <a:t>12</a:t>
            </a:fld>
            <a:endParaRPr lang="en-US"/>
          </a:p>
        </p:txBody>
      </p:sp>
    </p:spTree>
    <p:extLst>
      <p:ext uri="{BB962C8B-B14F-4D97-AF65-F5344CB8AC3E}">
        <p14:creationId xmlns:p14="http://schemas.microsoft.com/office/powerpoint/2010/main" val="4220759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1E9661B0-411C-49B2-9D91-9517AF0F4E93}" type="slidenum">
              <a:rPr lang="en-US" smtClean="0"/>
              <a:t>27</a:t>
            </a:fld>
            <a:endParaRPr lang="en-US"/>
          </a:p>
        </p:txBody>
      </p:sp>
    </p:spTree>
    <p:extLst>
      <p:ext uri="{BB962C8B-B14F-4D97-AF65-F5344CB8AC3E}">
        <p14:creationId xmlns:p14="http://schemas.microsoft.com/office/powerpoint/2010/main" val="142862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3.png"/><Relationship Id="rId3" Type="http://schemas.openxmlformats.org/officeDocument/2006/relationships/image" Target="../media/image1.jpeg"/><Relationship Id="rId7" Type="http://schemas.openxmlformats.org/officeDocument/2006/relationships/image" Target="../media/image13.sv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6.svg"/></Relationships>
</file>

<file path=ppt/slides/_rels/slide1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8" Type="http://schemas.openxmlformats.org/officeDocument/2006/relationships/hyperlink" Target="https://linuxjourney.com/" TargetMode="External"/><Relationship Id="rId3" Type="http://schemas.openxmlformats.org/officeDocument/2006/relationships/image" Target="../media/image1.jpeg"/><Relationship Id="rId7" Type="http://schemas.openxmlformats.org/officeDocument/2006/relationships/hyperlink" Target="https://overthewire.org/wargame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linuxsurvival.com/" TargetMode="External"/><Relationship Id="rId5" Type="http://schemas.openxmlformats.org/officeDocument/2006/relationships/image" Target="../media/image50.sv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4.sv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64790" y="3277707"/>
            <a:ext cx="16158420" cy="3678828"/>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Linux Operating System</a:t>
            </a:r>
          </a:p>
        </p:txBody>
      </p:sp>
      <p:sp>
        <p:nvSpPr>
          <p:cNvPr id="7" name="Freeform 7"/>
          <p:cNvSpPr/>
          <p:nvPr/>
        </p:nvSpPr>
        <p:spPr>
          <a:xfrm>
            <a:off x="283932" y="6859176"/>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340185" y="399555"/>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3AE01-E5A9-0CA7-1F6F-00F28F512F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36A3C8-8402-C88E-CB28-F7D19374FF6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6" name="Freeform 6">
            <a:extLst>
              <a:ext uri="{FF2B5EF4-FFF2-40B4-BE49-F238E27FC236}">
                <a16:creationId xmlns:a16="http://schemas.microsoft.com/office/drawing/2014/main" id="{D71C5095-DFBB-FDB7-EA48-98E1B213C28A}"/>
              </a:ext>
            </a:extLst>
          </p:cNvPr>
          <p:cNvSpPr/>
          <p:nvPr/>
        </p:nvSpPr>
        <p:spPr>
          <a:xfrm>
            <a:off x="3766416" y="1065164"/>
            <a:ext cx="10787784" cy="3154710"/>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6554B83D-4D83-6EE4-6AA4-32790DFFDB80}"/>
              </a:ext>
            </a:extLst>
          </p:cNvPr>
          <p:cNvSpPr txBox="1"/>
          <p:nvPr/>
        </p:nvSpPr>
        <p:spPr>
          <a:xfrm>
            <a:off x="2570361" y="1207476"/>
            <a:ext cx="13139257" cy="315471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Command </a:t>
            </a:r>
          </a:p>
          <a:p>
            <a:pPr algn="ctr">
              <a:lnSpc>
                <a:spcPts val="12000"/>
              </a:lnSpc>
            </a:pPr>
            <a:r>
              <a:rPr lang="en-US" sz="12000" spc="96" dirty="0">
                <a:solidFill>
                  <a:srgbClr val="FFFFFF"/>
                </a:solidFill>
                <a:latin typeface="Cabin Sketch"/>
                <a:ea typeface="Cabin Sketch"/>
                <a:cs typeface="Cabin Sketch"/>
                <a:sym typeface="Cabin Sketch"/>
              </a:rPr>
              <a:t>Syntax</a:t>
            </a:r>
          </a:p>
        </p:txBody>
      </p:sp>
      <p:sp>
        <p:nvSpPr>
          <p:cNvPr id="4" name="Freeform 4">
            <a:extLst>
              <a:ext uri="{FF2B5EF4-FFF2-40B4-BE49-F238E27FC236}">
                <a16:creationId xmlns:a16="http://schemas.microsoft.com/office/drawing/2014/main" id="{D2839ACE-FBD3-71C7-32E0-70236A013B8C}"/>
              </a:ext>
            </a:extLst>
          </p:cNvPr>
          <p:cNvSpPr/>
          <p:nvPr/>
        </p:nvSpPr>
        <p:spPr>
          <a:xfrm>
            <a:off x="14261847" y="841356"/>
            <a:ext cx="4018132"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49CB542E-9741-519F-EA65-C9167D82E385}"/>
              </a:ext>
            </a:extLst>
          </p:cNvPr>
          <p:cNvSpPr txBox="1"/>
          <p:nvPr/>
        </p:nvSpPr>
        <p:spPr>
          <a:xfrm>
            <a:off x="685800" y="4443682"/>
            <a:ext cx="10134600" cy="5282536"/>
          </a:xfrm>
          <a:prstGeom prst="rect">
            <a:avLst/>
          </a:prstGeom>
        </p:spPr>
        <p:txBody>
          <a:bodyPr wrap="square"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When writing a command, you don’t always just put the basic command. Depending on the command, you might add </a:t>
            </a:r>
            <a:r>
              <a:rPr lang="en-US" sz="3250" dirty="0">
                <a:solidFill>
                  <a:srgbClr val="FEF5A6"/>
                </a:solidFill>
                <a:latin typeface="Caveat Brush"/>
                <a:ea typeface="Caveat Brush"/>
                <a:cs typeface="Caveat Brush"/>
                <a:sym typeface="Caveat Brush"/>
              </a:rPr>
              <a:t>flags</a:t>
            </a:r>
            <a:r>
              <a:rPr lang="en-US" sz="3250" dirty="0">
                <a:solidFill>
                  <a:srgbClr val="FFFFFF"/>
                </a:solidFill>
                <a:latin typeface="Caveat Brush"/>
                <a:ea typeface="Caveat Brush"/>
                <a:cs typeface="Caveat Brush"/>
                <a:sym typeface="Caveat Brush"/>
              </a:rPr>
              <a:t> (which modify the behavior of the command) or a path to a file or directory.</a:t>
            </a:r>
          </a:p>
          <a:p>
            <a:pPr algn="just">
              <a:lnSpc>
                <a:spcPts val="4619"/>
              </a:lnSpc>
            </a:pPr>
            <a:r>
              <a:rPr lang="en-US" sz="3250" dirty="0">
                <a:solidFill>
                  <a:srgbClr val="FFFFFF"/>
                </a:solidFill>
                <a:latin typeface="Caveat Brush"/>
                <a:ea typeface="Caveat Brush"/>
                <a:cs typeface="Caveat Brush"/>
                <a:sym typeface="Caveat Brush"/>
              </a:rPr>
              <a:t>For example: “ls” does not list files starting with a period but using “ls –a” will list those that start with a period.</a:t>
            </a:r>
            <a:endParaRPr lang="en-US" sz="3250" dirty="0">
              <a:solidFill>
                <a:srgbClr val="FFFFFF"/>
              </a:solidFill>
              <a:latin typeface="Caveat Brush"/>
              <a:ea typeface="Caveat Brush"/>
              <a:cs typeface="Caveat Brush"/>
            </a:endParaRPr>
          </a:p>
          <a:p>
            <a:pPr algn="just">
              <a:lnSpc>
                <a:spcPts val="4619"/>
              </a:lnSpc>
            </a:pPr>
            <a:endParaRPr lang="en-US" sz="3299" dirty="0">
              <a:solidFill>
                <a:srgbClr val="FFFFFF"/>
              </a:solidFill>
              <a:latin typeface="Caveat Brush"/>
              <a:ea typeface="Caveat Brush"/>
              <a:cs typeface="Caveat Brush"/>
              <a:sym typeface="Caveat Brush"/>
            </a:endParaRPr>
          </a:p>
          <a:p>
            <a:pPr algn="just">
              <a:lnSpc>
                <a:spcPts val="4619"/>
              </a:lnSpc>
            </a:pPr>
            <a:r>
              <a:rPr lang="en-US" sz="3299" dirty="0">
                <a:solidFill>
                  <a:srgbClr val="FFFFFF"/>
                </a:solidFill>
                <a:latin typeface="Caveat Brush"/>
                <a:ea typeface="Caveat Brush"/>
                <a:cs typeface="Caveat Brush"/>
                <a:sym typeface="Caveat Brush"/>
              </a:rPr>
              <a:t>To see how to structure a certain command and what flags can be used, you can open the man page for that command by typing “man” and then the command. 	</a:t>
            </a:r>
          </a:p>
        </p:txBody>
      </p:sp>
      <p:pic>
        <p:nvPicPr>
          <p:cNvPr id="11" name="Picture 10" descr="A white spray paint airplane&#10;&#10;AI-generated content may be incorrect.">
            <a:extLst>
              <a:ext uri="{FF2B5EF4-FFF2-40B4-BE49-F238E27FC236}">
                <a16:creationId xmlns:a16="http://schemas.microsoft.com/office/drawing/2014/main" id="{E30B4DDD-CA6B-1060-8DB8-FB7258B12B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pic>
        <p:nvPicPr>
          <p:cNvPr id="10" name="Picture 9">
            <a:extLst>
              <a:ext uri="{FF2B5EF4-FFF2-40B4-BE49-F238E27FC236}">
                <a16:creationId xmlns:a16="http://schemas.microsoft.com/office/drawing/2014/main" id="{5A8AD4BB-9D23-5BA0-633F-B4D34F0FD7B2}"/>
              </a:ext>
            </a:extLst>
          </p:cNvPr>
          <p:cNvPicPr>
            <a:picLocks noChangeAspect="1"/>
          </p:cNvPicPr>
          <p:nvPr/>
        </p:nvPicPr>
        <p:blipFill>
          <a:blip r:embed="rId8"/>
          <a:stretch>
            <a:fillRect/>
          </a:stretch>
        </p:blipFill>
        <p:spPr>
          <a:xfrm>
            <a:off x="11404347" y="4219874"/>
            <a:ext cx="5715000" cy="4357365"/>
          </a:xfrm>
          <a:prstGeom prst="rect">
            <a:avLst/>
          </a:prstGeom>
        </p:spPr>
      </p:pic>
      <p:sp>
        <p:nvSpPr>
          <p:cNvPr id="12" name="TextBox 9">
            <a:extLst>
              <a:ext uri="{FF2B5EF4-FFF2-40B4-BE49-F238E27FC236}">
                <a16:creationId xmlns:a16="http://schemas.microsoft.com/office/drawing/2014/main" id="{9F88F559-1CDA-6C00-8397-DAAFE837145F}"/>
              </a:ext>
            </a:extLst>
          </p:cNvPr>
          <p:cNvSpPr txBox="1"/>
          <p:nvPr/>
        </p:nvSpPr>
        <p:spPr>
          <a:xfrm>
            <a:off x="11404345" y="9099323"/>
            <a:ext cx="5715001" cy="769441"/>
          </a:xfrm>
          <a:prstGeom prst="rect">
            <a:avLst/>
          </a:prstGeom>
          <a:solidFill>
            <a:schemeClr val="accent5">
              <a:lumMod val="75000"/>
            </a:schemeClr>
          </a:solidFill>
        </p:spPr>
        <p:txBody>
          <a:bodyPr wrap="square" lIns="0" tIns="0" rIns="0" bIns="0" rtlCol="0" anchor="t">
            <a:spAutoFit/>
          </a:bodyPr>
          <a:lstStyle/>
          <a:p>
            <a:pPr algn="just"/>
            <a:r>
              <a:rPr lang="en-US" sz="2500" dirty="0">
                <a:solidFill>
                  <a:srgbClr val="FFFFFF"/>
                </a:solidFill>
                <a:highlight>
                  <a:srgbClr val="008080"/>
                </a:highlight>
                <a:latin typeface="Caveat Brush"/>
                <a:ea typeface="Caveat Brush"/>
                <a:cs typeface="Caveat Brush"/>
                <a:sym typeface="Caveat Brush"/>
              </a:rPr>
              <a:t>Tip: research the “alias” command! It isn’t required but may be useful during the competition!</a:t>
            </a:r>
          </a:p>
        </p:txBody>
      </p:sp>
      <p:sp>
        <p:nvSpPr>
          <p:cNvPr id="13" name="TextBox 9">
            <a:extLst>
              <a:ext uri="{FF2B5EF4-FFF2-40B4-BE49-F238E27FC236}">
                <a16:creationId xmlns:a16="http://schemas.microsoft.com/office/drawing/2014/main" id="{47E2E86E-B227-B637-20CD-04296640A0BE}"/>
              </a:ext>
            </a:extLst>
          </p:cNvPr>
          <p:cNvSpPr txBox="1"/>
          <p:nvPr/>
        </p:nvSpPr>
        <p:spPr>
          <a:xfrm>
            <a:off x="12252780" y="3697790"/>
            <a:ext cx="4018133" cy="534057"/>
          </a:xfrm>
          <a:prstGeom prst="rect">
            <a:avLst/>
          </a:prstGeom>
        </p:spPr>
        <p:txBody>
          <a:bodyPr wrap="square" lIns="0" tIns="0" rIns="0" bIns="0" rtlCol="0" anchor="t">
            <a:spAutoFit/>
          </a:bodyPr>
          <a:lstStyle/>
          <a:p>
            <a:pPr algn="just">
              <a:lnSpc>
                <a:spcPts val="4619"/>
              </a:lnSpc>
            </a:pPr>
            <a:r>
              <a:rPr lang="en-US" sz="2500" dirty="0">
                <a:solidFill>
                  <a:srgbClr val="FFFFFF"/>
                </a:solidFill>
                <a:latin typeface="Caveat Brush"/>
                <a:ea typeface="Caveat Brush"/>
                <a:cs typeface="Caveat Brush"/>
                <a:sym typeface="Caveat Brush"/>
              </a:rPr>
              <a:t>Manual page for the “ls” command:</a:t>
            </a:r>
          </a:p>
        </p:txBody>
      </p:sp>
    </p:spTree>
    <p:extLst>
      <p:ext uri="{BB962C8B-B14F-4D97-AF65-F5344CB8AC3E}">
        <p14:creationId xmlns:p14="http://schemas.microsoft.com/office/powerpoint/2010/main" val="115416425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C5A2D-8015-AE84-DE89-1C21CA4668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0D7524-F9F8-3904-23C1-A0E672FA1C81}"/>
              </a:ext>
            </a:extLst>
          </p:cNvPr>
          <p:cNvSpPr/>
          <p:nvPr/>
        </p:nvSpPr>
        <p:spPr>
          <a:xfrm>
            <a:off x="-29110" y="0"/>
            <a:ext cx="1831711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A3FCBEF9-B2E9-2692-7417-3FD5C83361A6}"/>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8D6136F4-5164-2329-141C-8CAA447A5278}"/>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25512B3C-181D-8AAA-11F1-F5A9BFE94914}"/>
              </a:ext>
            </a:extLst>
          </p:cNvPr>
          <p:cNvSpPr txBox="1"/>
          <p:nvPr/>
        </p:nvSpPr>
        <p:spPr>
          <a:xfrm>
            <a:off x="2773299" y="3304086"/>
            <a:ext cx="12683182" cy="3678828"/>
          </a:xfrm>
          <a:prstGeom prst="rect">
            <a:avLst/>
          </a:prstGeom>
        </p:spPr>
        <p:txBody>
          <a:bodyPr wrap="square"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System Updates</a:t>
            </a:r>
          </a:p>
        </p:txBody>
      </p:sp>
      <p:sp>
        <p:nvSpPr>
          <p:cNvPr id="7" name="Freeform 7">
            <a:extLst>
              <a:ext uri="{FF2B5EF4-FFF2-40B4-BE49-F238E27FC236}">
                <a16:creationId xmlns:a16="http://schemas.microsoft.com/office/drawing/2014/main" id="{829A3D6E-42F3-3403-1808-D6BCC7DA213D}"/>
              </a:ext>
            </a:extLst>
          </p:cNvPr>
          <p:cNvSpPr/>
          <p:nvPr/>
        </p:nvSpPr>
        <p:spPr>
          <a:xfrm>
            <a:off x="159238" y="6650525"/>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3A20D85D-2A85-0D30-25E6-B7354C9E439D}"/>
              </a:ext>
            </a:extLst>
          </p:cNvPr>
          <p:cNvSpPr/>
          <p:nvPr/>
        </p:nvSpPr>
        <p:spPr>
          <a:xfrm>
            <a:off x="14390703" y="328689"/>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DDA6CE2A-EF2D-3A13-3EC5-57A93B8D96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564525095"/>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C4FB4-40EF-A01F-A98F-8E4B70F2BE4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891DAE-2F68-A377-80EC-1ED23D29DD3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sp>
        <p:nvSpPr>
          <p:cNvPr id="6" name="Freeform 6">
            <a:extLst>
              <a:ext uri="{FF2B5EF4-FFF2-40B4-BE49-F238E27FC236}">
                <a16:creationId xmlns:a16="http://schemas.microsoft.com/office/drawing/2014/main" id="{E457607B-977B-2659-42DD-F9B2A13E5928}"/>
              </a:ext>
            </a:extLst>
          </p:cNvPr>
          <p:cNvSpPr/>
          <p:nvPr/>
        </p:nvSpPr>
        <p:spPr>
          <a:xfrm>
            <a:off x="3766416" y="1065164"/>
            <a:ext cx="10787784" cy="3154710"/>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A1598041-3DAC-6641-EAF4-51096BDB47AC}"/>
              </a:ext>
            </a:extLst>
          </p:cNvPr>
          <p:cNvSpPr txBox="1"/>
          <p:nvPr/>
        </p:nvSpPr>
        <p:spPr>
          <a:xfrm>
            <a:off x="2570361" y="1207476"/>
            <a:ext cx="13139257" cy="315471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Installing System Updates</a:t>
            </a:r>
          </a:p>
        </p:txBody>
      </p:sp>
      <p:sp>
        <p:nvSpPr>
          <p:cNvPr id="4" name="Freeform 4">
            <a:extLst>
              <a:ext uri="{FF2B5EF4-FFF2-40B4-BE49-F238E27FC236}">
                <a16:creationId xmlns:a16="http://schemas.microsoft.com/office/drawing/2014/main" id="{B17E02A7-B52A-9EB5-04F4-8B4C983A7232}"/>
              </a:ext>
            </a:extLst>
          </p:cNvPr>
          <p:cNvSpPr/>
          <p:nvPr/>
        </p:nvSpPr>
        <p:spPr>
          <a:xfrm>
            <a:off x="14261847" y="841356"/>
            <a:ext cx="4018132"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9058CD0B-E211-CCFE-0393-0FBEFFE09E87}"/>
              </a:ext>
            </a:extLst>
          </p:cNvPr>
          <p:cNvSpPr/>
          <p:nvPr/>
        </p:nvSpPr>
        <p:spPr>
          <a:xfrm>
            <a:off x="13990301" y="7142203"/>
            <a:ext cx="4145300" cy="2878097"/>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7717625C-AA70-6A36-7657-6A8285F09DF3}"/>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441E5A60-60C3-536B-00FC-2D3731D0D5EB}"/>
              </a:ext>
            </a:extLst>
          </p:cNvPr>
          <p:cNvSpPr txBox="1"/>
          <p:nvPr/>
        </p:nvSpPr>
        <p:spPr>
          <a:xfrm>
            <a:off x="3171257" y="4746472"/>
            <a:ext cx="11945486" cy="2333011"/>
          </a:xfrm>
          <a:prstGeom prst="rect">
            <a:avLst/>
          </a:prstGeom>
        </p:spPr>
        <p:txBody>
          <a:bodyPr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System updates are slightly different to do on Linux than on Windows. Linux has two applications: </a:t>
            </a:r>
            <a:r>
              <a:rPr lang="en-US" sz="3250" u="sng" dirty="0">
                <a:solidFill>
                  <a:srgbClr val="FFFFFF"/>
                </a:solidFill>
                <a:latin typeface="Caveat Brush"/>
                <a:ea typeface="Caveat Brush"/>
                <a:cs typeface="Caveat Brush"/>
                <a:sym typeface="Caveat Brush"/>
              </a:rPr>
              <a:t>Software &amp; Updates</a:t>
            </a:r>
            <a:r>
              <a:rPr lang="en-US" sz="3250" dirty="0">
                <a:solidFill>
                  <a:srgbClr val="FFFFFF"/>
                </a:solidFill>
                <a:latin typeface="Caveat Brush"/>
                <a:ea typeface="Caveat Brush"/>
                <a:cs typeface="Caveat Brush"/>
                <a:sym typeface="Caveat Brush"/>
              </a:rPr>
              <a:t> and </a:t>
            </a:r>
            <a:r>
              <a:rPr lang="en-US" sz="3250" u="sng" dirty="0">
                <a:solidFill>
                  <a:srgbClr val="FFFFFF"/>
                </a:solidFill>
                <a:latin typeface="Caveat Brush"/>
                <a:ea typeface="Caveat Brush"/>
                <a:cs typeface="Caveat Brush"/>
                <a:sym typeface="Caveat Brush"/>
              </a:rPr>
              <a:t>Software Updater</a:t>
            </a:r>
            <a:r>
              <a:rPr lang="en-US" sz="3250" dirty="0">
                <a:solidFill>
                  <a:srgbClr val="FFFFFF"/>
                </a:solidFill>
                <a:latin typeface="Caveat Brush"/>
                <a:ea typeface="Caveat Brush"/>
                <a:cs typeface="Caveat Brush"/>
                <a:sym typeface="Caveat Brush"/>
              </a:rPr>
              <a:t>. Software &amp; Updates contains settings for your software or regarding updates. Software Updater simply checks for updates and allows you to install them.</a:t>
            </a:r>
          </a:p>
        </p:txBody>
      </p:sp>
      <p:pic>
        <p:nvPicPr>
          <p:cNvPr id="11" name="Picture 10" descr="A white spray paint airplane&#10;&#10;AI-generated content may be incorrect.">
            <a:extLst>
              <a:ext uri="{FF2B5EF4-FFF2-40B4-BE49-F238E27FC236}">
                <a16:creationId xmlns:a16="http://schemas.microsoft.com/office/drawing/2014/main" id="{580DD087-F806-2213-EFDF-CB0992AA45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9B5696AB-403D-6916-2F3A-D5550BF634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30039" y="7631522"/>
            <a:ext cx="3219899" cy="1448002"/>
          </a:xfrm>
          <a:prstGeom prst="rect">
            <a:avLst/>
          </a:prstGeom>
        </p:spPr>
      </p:pic>
    </p:spTree>
    <p:extLst>
      <p:ext uri="{BB962C8B-B14F-4D97-AF65-F5344CB8AC3E}">
        <p14:creationId xmlns:p14="http://schemas.microsoft.com/office/powerpoint/2010/main" val="126170967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50BF8-0D15-FC45-13A1-69BB266F42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64B755-11B6-EBB9-2A8D-EC52A05FFC1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C7A14701-C66C-733C-84B0-B77BC5BC4A81}"/>
              </a:ext>
            </a:extLst>
          </p:cNvPr>
          <p:cNvSpPr txBox="1"/>
          <p:nvPr/>
        </p:nvSpPr>
        <p:spPr>
          <a:xfrm>
            <a:off x="1085850" y="1466402"/>
            <a:ext cx="10191750" cy="2891817"/>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Using Software &amp; Updates</a:t>
            </a:r>
          </a:p>
        </p:txBody>
      </p:sp>
      <p:sp>
        <p:nvSpPr>
          <p:cNvPr id="6" name="TextBox 6">
            <a:extLst>
              <a:ext uri="{FF2B5EF4-FFF2-40B4-BE49-F238E27FC236}">
                <a16:creationId xmlns:a16="http://schemas.microsoft.com/office/drawing/2014/main" id="{1DF47133-D56F-B490-E589-61AA9D3B3324}"/>
              </a:ext>
            </a:extLst>
          </p:cNvPr>
          <p:cNvSpPr txBox="1"/>
          <p:nvPr/>
        </p:nvSpPr>
        <p:spPr>
          <a:xfrm>
            <a:off x="1058811" y="4924827"/>
            <a:ext cx="7736063" cy="4102726"/>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Once you open the Software &amp; Updates application, there are several tabs of settings that you can explore. Right now, we are only focused on the “Updates” tab. Under this tab, you are able to configure how often you want the system to check for updates, along with notification settings about security and other updates.</a:t>
            </a:r>
          </a:p>
        </p:txBody>
      </p:sp>
      <p:pic>
        <p:nvPicPr>
          <p:cNvPr id="8" name="Picture 7" descr="A screenshot of a computer&#10;&#10;AI-generated content may be incorrect.">
            <a:extLst>
              <a:ext uri="{FF2B5EF4-FFF2-40B4-BE49-F238E27FC236}">
                <a16:creationId xmlns:a16="http://schemas.microsoft.com/office/drawing/2014/main" id="{E7236DE9-29A4-00AA-4405-626B43150873}"/>
              </a:ext>
            </a:extLst>
          </p:cNvPr>
          <p:cNvPicPr>
            <a:picLocks noChangeAspect="1"/>
          </p:cNvPicPr>
          <p:nvPr/>
        </p:nvPicPr>
        <p:blipFill>
          <a:blip r:embed="rId3">
            <a:extLst>
              <a:ext uri="{28A0092B-C50C-407E-A947-70E740481C1C}">
                <a14:useLocalDpi xmlns:a14="http://schemas.microsoft.com/office/drawing/2010/main" val="0"/>
              </a:ext>
            </a:extLst>
          </a:blip>
          <a:srcRect l="2795" t="7098" r="54609"/>
          <a:stretch/>
        </p:blipFill>
        <p:spPr>
          <a:xfrm>
            <a:off x="12553828" y="969209"/>
            <a:ext cx="3059857" cy="3001015"/>
          </a:xfrm>
          <a:prstGeom prst="rect">
            <a:avLst/>
          </a:prstGeom>
        </p:spPr>
      </p:pic>
      <p:pic>
        <p:nvPicPr>
          <p:cNvPr id="3" name="Picture 2" descr="A screenshot of a software update&#10;&#10;AI-generated content may be incorrect.">
            <a:extLst>
              <a:ext uri="{FF2B5EF4-FFF2-40B4-BE49-F238E27FC236}">
                <a16:creationId xmlns:a16="http://schemas.microsoft.com/office/drawing/2014/main" id="{7BB3A126-DF47-5D5F-4767-55D0A63D183A}"/>
              </a:ext>
            </a:extLst>
          </p:cNvPr>
          <p:cNvPicPr>
            <a:picLocks noChangeAspect="1"/>
          </p:cNvPicPr>
          <p:nvPr/>
        </p:nvPicPr>
        <p:blipFill>
          <a:blip r:embed="rId4"/>
          <a:stretch>
            <a:fillRect/>
          </a:stretch>
        </p:blipFill>
        <p:spPr>
          <a:xfrm>
            <a:off x="9143047" y="4471035"/>
            <a:ext cx="8231505" cy="4987290"/>
          </a:xfrm>
          <a:prstGeom prst="rect">
            <a:avLst/>
          </a:prstGeom>
        </p:spPr>
      </p:pic>
    </p:spTree>
    <p:extLst>
      <p:ext uri="{BB962C8B-B14F-4D97-AF65-F5344CB8AC3E}">
        <p14:creationId xmlns:p14="http://schemas.microsoft.com/office/powerpoint/2010/main" val="149308712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780-B3A5-5AC8-95D9-E2EE2DA83D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014EB0-4D07-7F7B-1646-D9F6E036DDE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4702847A-4CC2-0F66-7898-2A705EBA2DED}"/>
              </a:ext>
            </a:extLst>
          </p:cNvPr>
          <p:cNvSpPr txBox="1"/>
          <p:nvPr/>
        </p:nvSpPr>
        <p:spPr>
          <a:xfrm>
            <a:off x="1028700" y="1487296"/>
            <a:ext cx="9715500" cy="2891817"/>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Using Software Updater</a:t>
            </a:r>
          </a:p>
        </p:txBody>
      </p:sp>
      <p:sp>
        <p:nvSpPr>
          <p:cNvPr id="6" name="TextBox 6">
            <a:extLst>
              <a:ext uri="{FF2B5EF4-FFF2-40B4-BE49-F238E27FC236}">
                <a16:creationId xmlns:a16="http://schemas.microsoft.com/office/drawing/2014/main" id="{0C4ED416-C0D8-5889-9A4C-1A86227712C7}"/>
              </a:ext>
            </a:extLst>
          </p:cNvPr>
          <p:cNvSpPr txBox="1"/>
          <p:nvPr/>
        </p:nvSpPr>
        <p:spPr>
          <a:xfrm>
            <a:off x="1028700" y="4838700"/>
            <a:ext cx="8494538" cy="4102726"/>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Simply open Software Updater, and it will automatically check if there is an update available. If there is an update available, you can hit the “Upgrade” button, which will bring you to a few pop-ups where you will have to agree and continue to update. You can also click “Settings”, which will take you to the Software &amp; Updates application</a:t>
            </a:r>
          </a:p>
        </p:txBody>
      </p:sp>
      <p:pic>
        <p:nvPicPr>
          <p:cNvPr id="3" name="Picture 2" descr="A screenshot of a computer&#10;&#10;AI-generated content may be incorrect.">
            <a:extLst>
              <a:ext uri="{FF2B5EF4-FFF2-40B4-BE49-F238E27FC236}">
                <a16:creationId xmlns:a16="http://schemas.microsoft.com/office/drawing/2014/main" id="{91545E42-A542-3892-04E3-D3FD8F736E72}"/>
              </a:ext>
            </a:extLst>
          </p:cNvPr>
          <p:cNvPicPr>
            <a:picLocks noChangeAspect="1"/>
          </p:cNvPicPr>
          <p:nvPr/>
        </p:nvPicPr>
        <p:blipFill>
          <a:blip r:embed="rId3">
            <a:extLst>
              <a:ext uri="{28A0092B-C50C-407E-A947-70E740481C1C}">
                <a14:useLocalDpi xmlns:a14="http://schemas.microsoft.com/office/drawing/2010/main" val="0"/>
              </a:ext>
            </a:extLst>
          </a:blip>
          <a:srcRect l="54859" r="2867"/>
          <a:stretch/>
        </p:blipFill>
        <p:spPr>
          <a:xfrm>
            <a:off x="12495918" y="1013616"/>
            <a:ext cx="2819400" cy="2999232"/>
          </a:xfrm>
          <a:prstGeom prst="rect">
            <a:avLst/>
          </a:prstGeom>
        </p:spPr>
      </p:pic>
      <p:pic>
        <p:nvPicPr>
          <p:cNvPr id="10" name="Picture 9" descr="A screenshot of a software update&#10;&#10;AI-generated content may be incorrect.">
            <a:extLst>
              <a:ext uri="{FF2B5EF4-FFF2-40B4-BE49-F238E27FC236}">
                <a16:creationId xmlns:a16="http://schemas.microsoft.com/office/drawing/2014/main" id="{ADE7F589-8C8E-28F5-FFBB-FFB2C7C37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2644" y="5592676"/>
            <a:ext cx="7185949" cy="1905000"/>
          </a:xfrm>
          <a:prstGeom prst="rect">
            <a:avLst/>
          </a:prstGeom>
        </p:spPr>
      </p:pic>
      <p:sp>
        <p:nvSpPr>
          <p:cNvPr id="11" name="TextBox 6">
            <a:extLst>
              <a:ext uri="{FF2B5EF4-FFF2-40B4-BE49-F238E27FC236}">
                <a16:creationId xmlns:a16="http://schemas.microsoft.com/office/drawing/2014/main" id="{8ADE3B56-FD40-C0D8-7B7F-2140342256B3}"/>
              </a:ext>
            </a:extLst>
          </p:cNvPr>
          <p:cNvSpPr txBox="1"/>
          <p:nvPr/>
        </p:nvSpPr>
        <p:spPr>
          <a:xfrm>
            <a:off x="10611731" y="7658100"/>
            <a:ext cx="6304669" cy="534057"/>
          </a:xfrm>
          <a:prstGeom prst="rect">
            <a:avLst/>
          </a:prstGeom>
        </p:spPr>
        <p:txBody>
          <a:bodyPr wrap="square" lIns="0" tIns="0" rIns="0" bIns="0" rtlCol="0" anchor="t">
            <a:spAutoFit/>
          </a:bodyPr>
          <a:lstStyle/>
          <a:p>
            <a:pPr algn="just">
              <a:lnSpc>
                <a:spcPts val="4619"/>
              </a:lnSpc>
            </a:pPr>
            <a:r>
              <a:rPr lang="en-US" sz="2500" dirty="0">
                <a:solidFill>
                  <a:srgbClr val="FFFFFF"/>
                </a:solidFill>
                <a:latin typeface="Caveat Brush"/>
                <a:ea typeface="Caveat Brush"/>
                <a:cs typeface="Caveat Brush"/>
                <a:sym typeface="Caveat Brush"/>
              </a:rPr>
              <a:t>This is what you will see if there is an update available.</a:t>
            </a:r>
          </a:p>
        </p:txBody>
      </p:sp>
      <p:sp>
        <p:nvSpPr>
          <p:cNvPr id="4" name="TextBox 6">
            <a:extLst>
              <a:ext uri="{FF2B5EF4-FFF2-40B4-BE49-F238E27FC236}">
                <a16:creationId xmlns:a16="http://schemas.microsoft.com/office/drawing/2014/main" id="{59E31CFA-3707-FE76-6717-CD323AF8154C}"/>
              </a:ext>
            </a:extLst>
          </p:cNvPr>
          <p:cNvSpPr txBox="1"/>
          <p:nvPr/>
        </p:nvSpPr>
        <p:spPr>
          <a:xfrm>
            <a:off x="1118603" y="9667519"/>
            <a:ext cx="16050793" cy="563296"/>
          </a:xfrm>
          <a:prstGeom prst="rect">
            <a:avLst/>
          </a:prstGeom>
        </p:spPr>
        <p:txBody>
          <a:bodyPr wrap="square"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Note: you can also update software through the Command Line, but this will be taught in a later lesson!</a:t>
            </a:r>
            <a:endParaRPr lang="en-US" sz="3299" dirty="0">
              <a:solidFill>
                <a:srgbClr val="FFFFFF"/>
              </a:solidFill>
              <a:latin typeface="Caveat Brush"/>
              <a:ea typeface="Caveat Brush"/>
              <a:cs typeface="Caveat Brush"/>
              <a:sym typeface="Caveat Brush"/>
            </a:endParaRPr>
          </a:p>
        </p:txBody>
      </p:sp>
    </p:spTree>
    <p:extLst>
      <p:ext uri="{BB962C8B-B14F-4D97-AF65-F5344CB8AC3E}">
        <p14:creationId xmlns:p14="http://schemas.microsoft.com/office/powerpoint/2010/main" val="296602142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Activity! </a:t>
            </a:r>
            <a:endParaRPr lang="en-US" dirty="0"/>
          </a:p>
        </p:txBody>
      </p:sp>
      <p:sp>
        <p:nvSpPr>
          <p:cNvPr id="4" name="TextBox 4"/>
          <p:cNvSpPr txBox="1"/>
          <p:nvPr/>
        </p:nvSpPr>
        <p:spPr>
          <a:xfrm>
            <a:off x="1424147" y="3200256"/>
            <a:ext cx="6730442" cy="1205715"/>
          </a:xfrm>
          <a:prstGeom prst="rect">
            <a:avLst/>
          </a:prstGeom>
        </p:spPr>
        <p:txBody>
          <a:bodyPr lIns="0" tIns="0" rIns="0" bIns="0" rtlCol="0" anchor="t">
            <a:spAutoFit/>
          </a:bodyPr>
          <a:lstStyle/>
          <a:p>
            <a:pPr algn="ctr">
              <a:lnSpc>
                <a:spcPts val="9799"/>
              </a:lnSpc>
            </a:pPr>
            <a:r>
              <a:rPr lang="en-US" sz="6950" dirty="0">
                <a:solidFill>
                  <a:srgbClr val="FCC4E2"/>
                </a:solidFill>
                <a:latin typeface="Cabin Sketch"/>
                <a:sym typeface="Cabin Sketch"/>
              </a:rPr>
              <a:t>Getting Started</a:t>
            </a:r>
            <a:endParaRPr lang="en-US" dirty="0"/>
          </a:p>
        </p:txBody>
      </p:sp>
      <p:sp>
        <p:nvSpPr>
          <p:cNvPr id="6" name="TextBox 6"/>
          <p:cNvSpPr txBox="1"/>
          <p:nvPr/>
        </p:nvSpPr>
        <p:spPr>
          <a:xfrm>
            <a:off x="1424147" y="4562572"/>
            <a:ext cx="6730442" cy="4690836"/>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sym typeface="Caveat Brush"/>
              </a:rPr>
              <a:t>1.) Open your </a:t>
            </a:r>
            <a:r>
              <a:rPr lang="en-US" sz="3250" dirty="0" err="1">
                <a:solidFill>
                  <a:srgbClr val="F0F0F0"/>
                </a:solidFill>
                <a:latin typeface="Caveat Brush"/>
                <a:sym typeface="Caveat Brush"/>
              </a:rPr>
              <a:t>OKCup</a:t>
            </a:r>
            <a:r>
              <a:rPr lang="en-US" sz="3250" dirty="0">
                <a:solidFill>
                  <a:srgbClr val="F0F0F0"/>
                </a:solidFill>
                <a:latin typeface="Caveat Brush"/>
                <a:sym typeface="Caveat Brush"/>
              </a:rPr>
              <a:t> Linux VM and get ready to practice those skills you just read up on! </a:t>
            </a:r>
          </a:p>
          <a:p>
            <a:pPr algn="just">
              <a:lnSpc>
                <a:spcPts val="4619"/>
              </a:lnSpc>
            </a:pPr>
            <a:r>
              <a:rPr lang="en-US" sz="3250" dirty="0">
                <a:solidFill>
                  <a:srgbClr val="F0F0F0"/>
                </a:solidFill>
                <a:latin typeface="Caveat Brush"/>
              </a:rPr>
              <a:t>2.) Use the PowerPoint slides for specifics on how to achieve goals</a:t>
            </a:r>
          </a:p>
          <a:p>
            <a:pPr algn="just">
              <a:lnSpc>
                <a:spcPts val="4619"/>
              </a:lnSpc>
            </a:pPr>
            <a:r>
              <a:rPr lang="en-US" sz="3250" dirty="0">
                <a:solidFill>
                  <a:srgbClr val="F0F0F0"/>
                </a:solidFill>
                <a:latin typeface="Caveat Brush"/>
              </a:rPr>
              <a:t>3.) Take plenty of notes/screenshots so that for the competition, you have some quick references! </a:t>
            </a:r>
          </a:p>
          <a:p>
            <a:pPr algn="just">
              <a:lnSpc>
                <a:spcPts val="4619"/>
              </a:lnSpc>
            </a:pPr>
            <a:endParaRPr lang="en-US" sz="3250" dirty="0">
              <a:solidFill>
                <a:srgbClr val="F0F0F0"/>
              </a:solidFill>
              <a:latin typeface="Caveat Brush"/>
            </a:endParaRPr>
          </a:p>
        </p:txBody>
      </p:sp>
      <p:sp>
        <p:nvSpPr>
          <p:cNvPr id="8" name="Freeform 8"/>
          <p:cNvSpPr/>
          <p:nvPr/>
        </p:nvSpPr>
        <p:spPr>
          <a:xfrm rot="-5400000">
            <a:off x="6022526" y="5937990"/>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133411" y="3013419"/>
            <a:ext cx="6730442" cy="1205715"/>
          </a:xfrm>
          <a:prstGeom prst="rect">
            <a:avLst/>
          </a:prstGeom>
        </p:spPr>
        <p:txBody>
          <a:bodyPr lIns="0" tIns="0" rIns="0" bIns="0" rtlCol="0" anchor="t">
            <a:spAutoFit/>
          </a:bodyPr>
          <a:lstStyle/>
          <a:p>
            <a:pPr algn="ctr">
              <a:lnSpc>
                <a:spcPts val="9799"/>
              </a:lnSpc>
            </a:pPr>
            <a:r>
              <a:rPr lang="en-US" sz="6950" dirty="0">
                <a:solidFill>
                  <a:srgbClr val="FEF5A6"/>
                </a:solidFill>
                <a:latin typeface="Cabin Sketch"/>
                <a:sym typeface="Cabin Sketch"/>
              </a:rPr>
              <a:t>Objectives</a:t>
            </a:r>
            <a:endParaRPr lang="en-US" dirty="0"/>
          </a:p>
        </p:txBody>
      </p:sp>
      <p:sp>
        <p:nvSpPr>
          <p:cNvPr id="11" name="TextBox 11"/>
          <p:cNvSpPr txBox="1"/>
          <p:nvPr/>
        </p:nvSpPr>
        <p:spPr>
          <a:xfrm>
            <a:off x="10133411" y="4265832"/>
            <a:ext cx="6730442" cy="4100931"/>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sym typeface="Caveat Brush"/>
              </a:rPr>
              <a:t>Students will be able to test their knowledge of the command line. Topics discussed will be in reference to: </a:t>
            </a:r>
          </a:p>
          <a:p>
            <a:pPr marL="914400" lvl="1" indent="-457200" algn="just">
              <a:lnSpc>
                <a:spcPts val="4619"/>
              </a:lnSpc>
              <a:buFont typeface="Courier New"/>
              <a:buChar char="o"/>
            </a:pPr>
            <a:r>
              <a:rPr lang="en-US" sz="3250" dirty="0">
                <a:solidFill>
                  <a:srgbClr val="F0F0F0"/>
                </a:solidFill>
                <a:latin typeface="Caveat Brush"/>
              </a:rPr>
              <a:t>Command Line</a:t>
            </a:r>
          </a:p>
          <a:p>
            <a:pPr marL="914400" lvl="1" indent="-457200" algn="just">
              <a:lnSpc>
                <a:spcPts val="4619"/>
              </a:lnSpc>
              <a:buFont typeface="Courier New"/>
              <a:buChar char="o"/>
            </a:pPr>
            <a:r>
              <a:rPr lang="en-US" sz="3250" dirty="0">
                <a:solidFill>
                  <a:srgbClr val="F0F0F0"/>
                </a:solidFill>
                <a:latin typeface="Caveat Brush"/>
              </a:rPr>
              <a:t>Paths</a:t>
            </a:r>
          </a:p>
          <a:p>
            <a:pPr marL="914400" lvl="1" indent="-457200" algn="just">
              <a:lnSpc>
                <a:spcPts val="4619"/>
              </a:lnSpc>
              <a:buFont typeface="Courier New"/>
              <a:buChar char="o"/>
            </a:pPr>
            <a:r>
              <a:rPr lang="en-US" sz="3250" dirty="0">
                <a:solidFill>
                  <a:srgbClr val="F0F0F0"/>
                </a:solidFill>
                <a:latin typeface="Caveat Brush"/>
              </a:rPr>
              <a:t>Basic Commands</a:t>
            </a:r>
          </a:p>
          <a:p>
            <a:pPr marL="914400" lvl="1" indent="-457200" algn="just">
              <a:lnSpc>
                <a:spcPts val="4619"/>
              </a:lnSpc>
              <a:buFont typeface="Courier New"/>
              <a:buChar char="o"/>
            </a:pPr>
            <a:r>
              <a:rPr lang="en-US" sz="3250" dirty="0">
                <a:solidFill>
                  <a:srgbClr val="F0F0F0"/>
                </a:solidFill>
                <a:latin typeface="Caveat Brush"/>
              </a:rPr>
              <a:t>Command Syntax</a:t>
            </a:r>
          </a:p>
        </p:txBody>
      </p:sp>
      <p:sp>
        <p:nvSpPr>
          <p:cNvPr id="13" name="Freeform 13"/>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67734-CBA3-DF12-3C17-E4912AA6E1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C468E4-1FEC-8101-E5D4-8A421E25CDA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6" name="Freeform 6">
            <a:extLst>
              <a:ext uri="{FF2B5EF4-FFF2-40B4-BE49-F238E27FC236}">
                <a16:creationId xmlns:a16="http://schemas.microsoft.com/office/drawing/2014/main" id="{AEA550A5-F3E7-C268-A4F2-2214087D126A}"/>
              </a:ext>
            </a:extLst>
          </p:cNvPr>
          <p:cNvSpPr/>
          <p:nvPr/>
        </p:nvSpPr>
        <p:spPr>
          <a:xfrm>
            <a:off x="3810000" y="1065164"/>
            <a:ext cx="10744200" cy="2211374"/>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D9102319-A579-8D86-2E21-A83FCBDD16CB}"/>
              </a:ext>
            </a:extLst>
          </p:cNvPr>
          <p:cNvSpPr txBox="1"/>
          <p:nvPr/>
        </p:nvSpPr>
        <p:spPr>
          <a:xfrm>
            <a:off x="2860109" y="1660711"/>
            <a:ext cx="13139257" cy="1615827"/>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Instructions</a:t>
            </a:r>
          </a:p>
        </p:txBody>
      </p:sp>
      <p:sp>
        <p:nvSpPr>
          <p:cNvPr id="4" name="Freeform 4">
            <a:extLst>
              <a:ext uri="{FF2B5EF4-FFF2-40B4-BE49-F238E27FC236}">
                <a16:creationId xmlns:a16="http://schemas.microsoft.com/office/drawing/2014/main" id="{75BEDAA9-9355-CEC3-AAA9-456B79D94386}"/>
              </a:ext>
            </a:extLst>
          </p:cNvPr>
          <p:cNvSpPr/>
          <p:nvPr/>
        </p:nvSpPr>
        <p:spPr>
          <a:xfrm>
            <a:off x="14261847" y="841356"/>
            <a:ext cx="4018132"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89F42200-8051-28F5-B396-C4C733269522}"/>
              </a:ext>
            </a:extLst>
          </p:cNvPr>
          <p:cNvSpPr/>
          <p:nvPr/>
        </p:nvSpPr>
        <p:spPr>
          <a:xfrm>
            <a:off x="13990300" y="7142203"/>
            <a:ext cx="4018132" cy="2922916"/>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D7976CDD-9854-A1B5-37F9-3E82C283A062}"/>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BCA48B69-9898-C3A3-79C3-2F06CB42ECAD}"/>
              </a:ext>
            </a:extLst>
          </p:cNvPr>
          <p:cNvSpPr txBox="1"/>
          <p:nvPr/>
        </p:nvSpPr>
        <p:spPr>
          <a:xfrm>
            <a:off x="3171257" y="4746472"/>
            <a:ext cx="11945486" cy="2922916"/>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Open the Command Line. You will be given a series of tasks to complete on the next slide that will help you get more familiar with using the Command Line. Each task has a hint that you can use if needed.</a:t>
            </a:r>
          </a:p>
          <a:p>
            <a:pPr algn="just">
              <a:lnSpc>
                <a:spcPts val="4619"/>
              </a:lnSpc>
            </a:pPr>
            <a:endParaRPr lang="en-US" sz="3299" dirty="0">
              <a:solidFill>
                <a:srgbClr val="FFFFFF"/>
              </a:solidFill>
              <a:latin typeface="Caveat Brush"/>
              <a:ea typeface="Caveat Brush"/>
              <a:cs typeface="Caveat Brush"/>
              <a:sym typeface="Caveat Brush"/>
            </a:endParaRPr>
          </a:p>
          <a:p>
            <a:pPr algn="just">
              <a:lnSpc>
                <a:spcPts val="4619"/>
              </a:lnSpc>
            </a:pPr>
            <a:r>
              <a:rPr lang="en-US" sz="3299" dirty="0">
                <a:solidFill>
                  <a:srgbClr val="FFFFFF"/>
                </a:solidFill>
                <a:latin typeface="Caveat Brush"/>
                <a:ea typeface="Caveat Brush"/>
                <a:cs typeface="Caveat Brush"/>
                <a:sym typeface="Caveat Brush"/>
              </a:rPr>
              <a:t>*Tip: Use Ctrl + Alt + T as a shortcut to open up the Terminal!</a:t>
            </a:r>
          </a:p>
        </p:txBody>
      </p:sp>
      <p:pic>
        <p:nvPicPr>
          <p:cNvPr id="11" name="Picture 10" descr="A white spray paint airplane&#10;&#10;AI-generated content may be incorrect.">
            <a:extLst>
              <a:ext uri="{FF2B5EF4-FFF2-40B4-BE49-F238E27FC236}">
                <a16:creationId xmlns:a16="http://schemas.microsoft.com/office/drawing/2014/main" id="{C0B08E08-C5DD-C9CC-046B-6616C78ADA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extLst>
      <p:ext uri="{BB962C8B-B14F-4D97-AF65-F5344CB8AC3E}">
        <p14:creationId xmlns:p14="http://schemas.microsoft.com/office/powerpoint/2010/main" val="74310209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B88EB-879D-7634-1B23-0D0B43158C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59D2D67-7FE7-8A27-661C-DF8382238BD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9DB6943E-2887-E49B-92C7-8D7E4A2E5E69}"/>
              </a:ext>
            </a:extLst>
          </p:cNvPr>
          <p:cNvSpPr txBox="1"/>
          <p:nvPr/>
        </p:nvSpPr>
        <p:spPr>
          <a:xfrm>
            <a:off x="1028700" y="1487296"/>
            <a:ext cx="16116300" cy="1481175"/>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Tasks</a:t>
            </a:r>
          </a:p>
        </p:txBody>
      </p:sp>
      <p:sp>
        <p:nvSpPr>
          <p:cNvPr id="6" name="TextBox 6">
            <a:extLst>
              <a:ext uri="{FF2B5EF4-FFF2-40B4-BE49-F238E27FC236}">
                <a16:creationId xmlns:a16="http://schemas.microsoft.com/office/drawing/2014/main" id="{7B2ADEF1-5152-E4F3-CF4E-5D9F6514AC52}"/>
              </a:ext>
            </a:extLst>
          </p:cNvPr>
          <p:cNvSpPr txBox="1"/>
          <p:nvPr/>
        </p:nvSpPr>
        <p:spPr>
          <a:xfrm>
            <a:off x="1028700" y="4838700"/>
            <a:ext cx="8494538" cy="4102726"/>
          </a:xfrm>
          <a:prstGeom prst="rect">
            <a:avLst/>
          </a:prstGeom>
        </p:spPr>
        <p:txBody>
          <a:bodyPr lIns="0" tIns="0" rIns="0" bIns="0" rtlCol="0" anchor="t">
            <a:spAutoFit/>
          </a:bodyPr>
          <a:lstStyle/>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What directory are you starting in?</a:t>
            </a:r>
          </a:p>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List all files/folders in that directory. What do you see?</a:t>
            </a:r>
          </a:p>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Navigate to one of the folders in the directory.</a:t>
            </a:r>
          </a:p>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Read one of the text files.</a:t>
            </a:r>
          </a:p>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Open the manual page for any command.</a:t>
            </a:r>
          </a:p>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Add your name to a new file called student.txt.</a:t>
            </a:r>
          </a:p>
        </p:txBody>
      </p:sp>
      <p:sp>
        <p:nvSpPr>
          <p:cNvPr id="4" name="TextBox 6">
            <a:extLst>
              <a:ext uri="{FF2B5EF4-FFF2-40B4-BE49-F238E27FC236}">
                <a16:creationId xmlns:a16="http://schemas.microsoft.com/office/drawing/2014/main" id="{B1F98E53-0E4F-0A96-CFA4-DF0AAF560E73}"/>
              </a:ext>
            </a:extLst>
          </p:cNvPr>
          <p:cNvSpPr txBox="1"/>
          <p:nvPr/>
        </p:nvSpPr>
        <p:spPr>
          <a:xfrm>
            <a:off x="10563970" y="4838700"/>
            <a:ext cx="5971430" cy="4102726"/>
          </a:xfrm>
          <a:prstGeom prst="rect">
            <a:avLst/>
          </a:prstGeom>
        </p:spPr>
        <p:txBody>
          <a:bodyPr wrap="square" lIns="0" tIns="0" rIns="0" bIns="0" rtlCol="0" anchor="t">
            <a:spAutoFit/>
          </a:bodyPr>
          <a:lstStyle/>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Use </a:t>
            </a:r>
            <a:r>
              <a:rPr lang="en-US" sz="3299" dirty="0" err="1">
                <a:solidFill>
                  <a:srgbClr val="FFFFFF"/>
                </a:solidFill>
                <a:latin typeface="Caveat Brush"/>
                <a:ea typeface="Caveat Brush"/>
                <a:cs typeface="Caveat Brush"/>
                <a:sym typeface="Caveat Brush"/>
              </a:rPr>
              <a:t>pwd</a:t>
            </a:r>
            <a:endParaRPr lang="en-US" sz="3299" dirty="0">
              <a:solidFill>
                <a:srgbClr val="FFFFFF"/>
              </a:solidFill>
              <a:latin typeface="Caveat Brush"/>
              <a:ea typeface="Caveat Brush"/>
              <a:cs typeface="Caveat Brush"/>
              <a:sym typeface="Caveat Brush"/>
            </a:endParaRPr>
          </a:p>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Use ls</a:t>
            </a:r>
          </a:p>
          <a:p>
            <a:pPr marL="514350" indent="-514350" algn="just">
              <a:lnSpc>
                <a:spcPts val="4619"/>
              </a:lnSpc>
              <a:buAutoNum type="arabicPeriod"/>
            </a:pPr>
            <a:endParaRPr lang="en-US" sz="3299" dirty="0">
              <a:solidFill>
                <a:srgbClr val="FFFFFF"/>
              </a:solidFill>
              <a:latin typeface="Caveat Brush"/>
              <a:ea typeface="Caveat Brush"/>
              <a:cs typeface="Caveat Brush"/>
              <a:sym typeface="Caveat Brush"/>
            </a:endParaRPr>
          </a:p>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Use cd</a:t>
            </a:r>
          </a:p>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Use cat</a:t>
            </a:r>
          </a:p>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Use man</a:t>
            </a:r>
          </a:p>
          <a:p>
            <a:pPr marL="514350" indent="-514350" algn="just">
              <a:lnSpc>
                <a:spcPts val="4619"/>
              </a:lnSpc>
              <a:buAutoNum type="arabicPeriod"/>
            </a:pPr>
            <a:r>
              <a:rPr lang="en-US" sz="3299" dirty="0">
                <a:solidFill>
                  <a:srgbClr val="FFFFFF"/>
                </a:solidFill>
                <a:latin typeface="Caveat Brush"/>
                <a:ea typeface="Caveat Brush"/>
                <a:cs typeface="Caveat Brush"/>
                <a:sym typeface="Caveat Brush"/>
              </a:rPr>
              <a:t>Use echo “</a:t>
            </a:r>
            <a:r>
              <a:rPr lang="en-US" sz="3299" dirty="0" err="1">
                <a:solidFill>
                  <a:srgbClr val="FFFFFF"/>
                </a:solidFill>
                <a:latin typeface="Caveat Brush"/>
                <a:ea typeface="Caveat Brush"/>
                <a:cs typeface="Caveat Brush"/>
                <a:sym typeface="Caveat Brush"/>
              </a:rPr>
              <a:t>YourName</a:t>
            </a:r>
            <a:r>
              <a:rPr lang="en-US" sz="3299" dirty="0">
                <a:solidFill>
                  <a:srgbClr val="FFFFFF"/>
                </a:solidFill>
                <a:latin typeface="Caveat Brush"/>
                <a:ea typeface="Caveat Brush"/>
                <a:cs typeface="Caveat Brush"/>
                <a:sym typeface="Caveat Brush"/>
              </a:rPr>
              <a:t>” &gt; student.txt</a:t>
            </a:r>
          </a:p>
        </p:txBody>
      </p:sp>
      <p:sp>
        <p:nvSpPr>
          <p:cNvPr id="7" name="Rectangle 6">
            <a:extLst>
              <a:ext uri="{FF2B5EF4-FFF2-40B4-BE49-F238E27FC236}">
                <a16:creationId xmlns:a16="http://schemas.microsoft.com/office/drawing/2014/main" id="{C49CDAD9-CB73-B125-349E-EDCABEE40396}"/>
              </a:ext>
            </a:extLst>
          </p:cNvPr>
          <p:cNvSpPr/>
          <p:nvPr/>
        </p:nvSpPr>
        <p:spPr>
          <a:xfrm>
            <a:off x="10363200" y="4838700"/>
            <a:ext cx="6172200" cy="609600"/>
          </a:xfrm>
          <a:prstGeom prst="rect">
            <a:avLst/>
          </a:prstGeom>
          <a:solidFill>
            <a:srgbClr val="9F4B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Hint for Task 1</a:t>
            </a:r>
          </a:p>
        </p:txBody>
      </p:sp>
      <p:sp>
        <p:nvSpPr>
          <p:cNvPr id="8" name="Rectangle 7">
            <a:extLst>
              <a:ext uri="{FF2B5EF4-FFF2-40B4-BE49-F238E27FC236}">
                <a16:creationId xmlns:a16="http://schemas.microsoft.com/office/drawing/2014/main" id="{8C71F3D5-0F5E-466B-DACC-13CA31F7B40F}"/>
              </a:ext>
            </a:extLst>
          </p:cNvPr>
          <p:cNvSpPr/>
          <p:nvPr/>
        </p:nvSpPr>
        <p:spPr>
          <a:xfrm>
            <a:off x="10368092" y="5448300"/>
            <a:ext cx="6172200" cy="609600"/>
          </a:xfrm>
          <a:prstGeom prst="rect">
            <a:avLst/>
          </a:prstGeom>
          <a:solidFill>
            <a:srgbClr val="9F4B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Hint for Task 2</a:t>
            </a:r>
          </a:p>
        </p:txBody>
      </p:sp>
      <p:sp>
        <p:nvSpPr>
          <p:cNvPr id="9" name="Rectangle 8">
            <a:extLst>
              <a:ext uri="{FF2B5EF4-FFF2-40B4-BE49-F238E27FC236}">
                <a16:creationId xmlns:a16="http://schemas.microsoft.com/office/drawing/2014/main" id="{9D5A11FE-D717-38A8-EE6D-A98920B38A7F}"/>
              </a:ext>
            </a:extLst>
          </p:cNvPr>
          <p:cNvSpPr/>
          <p:nvPr/>
        </p:nvSpPr>
        <p:spPr>
          <a:xfrm>
            <a:off x="10363200" y="6489750"/>
            <a:ext cx="6172200" cy="609600"/>
          </a:xfrm>
          <a:prstGeom prst="rect">
            <a:avLst/>
          </a:prstGeom>
          <a:solidFill>
            <a:srgbClr val="9F4B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Hint for Task 3</a:t>
            </a:r>
          </a:p>
        </p:txBody>
      </p:sp>
      <p:sp>
        <p:nvSpPr>
          <p:cNvPr id="12" name="Rectangle 11">
            <a:extLst>
              <a:ext uri="{FF2B5EF4-FFF2-40B4-BE49-F238E27FC236}">
                <a16:creationId xmlns:a16="http://schemas.microsoft.com/office/drawing/2014/main" id="{6510AABA-1D8E-49D6-F384-CF5D83C23F0D}"/>
              </a:ext>
            </a:extLst>
          </p:cNvPr>
          <p:cNvSpPr/>
          <p:nvPr/>
        </p:nvSpPr>
        <p:spPr>
          <a:xfrm>
            <a:off x="10363200" y="7125078"/>
            <a:ext cx="6172200" cy="609600"/>
          </a:xfrm>
          <a:prstGeom prst="rect">
            <a:avLst/>
          </a:prstGeom>
          <a:solidFill>
            <a:srgbClr val="9F4B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Hint for Task 4</a:t>
            </a:r>
          </a:p>
        </p:txBody>
      </p:sp>
      <p:sp>
        <p:nvSpPr>
          <p:cNvPr id="13" name="Rectangle 12">
            <a:extLst>
              <a:ext uri="{FF2B5EF4-FFF2-40B4-BE49-F238E27FC236}">
                <a16:creationId xmlns:a16="http://schemas.microsoft.com/office/drawing/2014/main" id="{CED10240-4DC2-BF3F-290A-11D50693203B}"/>
              </a:ext>
            </a:extLst>
          </p:cNvPr>
          <p:cNvSpPr/>
          <p:nvPr/>
        </p:nvSpPr>
        <p:spPr>
          <a:xfrm>
            <a:off x="10363200" y="7760406"/>
            <a:ext cx="6172200" cy="609600"/>
          </a:xfrm>
          <a:prstGeom prst="rect">
            <a:avLst/>
          </a:prstGeom>
          <a:solidFill>
            <a:srgbClr val="9F4B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Hint for Task 5</a:t>
            </a:r>
          </a:p>
        </p:txBody>
      </p:sp>
      <p:sp>
        <p:nvSpPr>
          <p:cNvPr id="14" name="Rectangle 13">
            <a:extLst>
              <a:ext uri="{FF2B5EF4-FFF2-40B4-BE49-F238E27FC236}">
                <a16:creationId xmlns:a16="http://schemas.microsoft.com/office/drawing/2014/main" id="{F1597BBE-334B-2D31-C1B6-10CB01DF666E}"/>
              </a:ext>
            </a:extLst>
          </p:cNvPr>
          <p:cNvSpPr/>
          <p:nvPr/>
        </p:nvSpPr>
        <p:spPr>
          <a:xfrm>
            <a:off x="10363200" y="8366925"/>
            <a:ext cx="6172200" cy="609600"/>
          </a:xfrm>
          <a:prstGeom prst="rect">
            <a:avLst/>
          </a:prstGeom>
          <a:solidFill>
            <a:srgbClr val="9F4B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Hint for Task 6</a:t>
            </a:r>
          </a:p>
        </p:txBody>
      </p:sp>
      <p:pic>
        <p:nvPicPr>
          <p:cNvPr id="30" name="Picture 29" descr="A black background with a black square&#10;&#10;AI-generated content may be incorrect.">
            <a:extLst>
              <a:ext uri="{FF2B5EF4-FFF2-40B4-BE49-F238E27FC236}">
                <a16:creationId xmlns:a16="http://schemas.microsoft.com/office/drawing/2014/main" id="{33446DB8-6329-44B1-7966-197BCB30CE31}"/>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67200" y="723900"/>
            <a:ext cx="2539682" cy="2539682"/>
          </a:xfrm>
          <a:prstGeom prst="rect">
            <a:avLst/>
          </a:prstGeom>
        </p:spPr>
      </p:pic>
    </p:spTree>
    <p:extLst>
      <p:ext uri="{BB962C8B-B14F-4D97-AF65-F5344CB8AC3E}">
        <p14:creationId xmlns:p14="http://schemas.microsoft.com/office/powerpoint/2010/main" val="16434984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D1504-4FBD-B782-79CF-CAB4ED3039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4779E4-6633-5DC8-9FFA-FB0574225F8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5B6A99B7-42AF-BE7E-1DE0-54475CE3260B}"/>
              </a:ext>
            </a:extLst>
          </p:cNvPr>
          <p:cNvSpPr/>
          <p:nvPr/>
        </p:nvSpPr>
        <p:spPr>
          <a:xfrm>
            <a:off x="12246793" y="1482522"/>
            <a:ext cx="5358218" cy="7775778"/>
          </a:xfrm>
          <a:custGeom>
            <a:avLst/>
            <a:gdLst/>
            <a:ahLst/>
            <a:cxnLst/>
            <a:rect l="l" t="t" r="r" b="b"/>
            <a:pathLst>
              <a:path w="5358218" h="7775778">
                <a:moveTo>
                  <a:pt x="0" y="0"/>
                </a:moveTo>
                <a:lnTo>
                  <a:pt x="5358218" y="0"/>
                </a:lnTo>
                <a:lnTo>
                  <a:pt x="5358218" y="7775778"/>
                </a:lnTo>
                <a:lnTo>
                  <a:pt x="0" y="7775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FEF2F4EC-4BAD-CDEC-005A-32A635B6520A}"/>
              </a:ext>
            </a:extLst>
          </p:cNvPr>
          <p:cNvSpPr txBox="1"/>
          <p:nvPr/>
        </p:nvSpPr>
        <p:spPr>
          <a:xfrm>
            <a:off x="1100880" y="1238250"/>
            <a:ext cx="16158420" cy="1615827"/>
          </a:xfrm>
          <a:prstGeom prst="rect">
            <a:avLst/>
          </a:prstGeom>
        </p:spPr>
        <p:txBody>
          <a:bodyPr lIns="0" tIns="0" rIns="0" bIns="0" rtlCol="0" anchor="t">
            <a:spAutoFit/>
          </a:bodyPr>
          <a:lstStyle/>
          <a:p>
            <a:pPr algn="l">
              <a:lnSpc>
                <a:spcPts val="12000"/>
              </a:lnSpc>
            </a:pPr>
            <a:r>
              <a:rPr lang="en-US" sz="12000" spc="96" dirty="0">
                <a:solidFill>
                  <a:srgbClr val="FFFFFF"/>
                </a:solidFill>
                <a:latin typeface="Cabin Sketch"/>
                <a:ea typeface="Cabin Sketch"/>
                <a:cs typeface="Cabin Sketch"/>
                <a:sym typeface="Cabin Sketch"/>
              </a:rPr>
              <a:t>QUIZ!</a:t>
            </a:r>
          </a:p>
        </p:txBody>
      </p:sp>
      <p:sp>
        <p:nvSpPr>
          <p:cNvPr id="5" name="TextBox 5">
            <a:extLst>
              <a:ext uri="{FF2B5EF4-FFF2-40B4-BE49-F238E27FC236}">
                <a16:creationId xmlns:a16="http://schemas.microsoft.com/office/drawing/2014/main" id="{F564EE92-D5CE-20A2-697C-49835BA086FD}"/>
              </a:ext>
            </a:extLst>
          </p:cNvPr>
          <p:cNvSpPr txBox="1"/>
          <p:nvPr/>
        </p:nvSpPr>
        <p:spPr>
          <a:xfrm>
            <a:off x="1112912" y="3779302"/>
            <a:ext cx="8935749" cy="3182218"/>
          </a:xfrm>
          <a:prstGeom prst="rect">
            <a:avLst/>
          </a:prstGeom>
        </p:spPr>
        <p:txBody>
          <a:bodyPr lIns="0" tIns="0" rIns="0" bIns="0" rtlCol="0" anchor="t">
            <a:spAutoFit/>
          </a:bodyPr>
          <a:lstStyle/>
          <a:p>
            <a:pPr algn="l">
              <a:lnSpc>
                <a:spcPts val="8400"/>
              </a:lnSpc>
            </a:pPr>
            <a:r>
              <a:rPr lang="en-US" sz="6000" dirty="0">
                <a:solidFill>
                  <a:schemeClr val="bg1"/>
                </a:solidFill>
                <a:latin typeface="Caveat Brush"/>
                <a:ea typeface="Caveat Brush"/>
                <a:cs typeface="Caveat Brush"/>
                <a:sym typeface="Caveat Brush"/>
              </a:rPr>
              <a:t>Test your knowledge! Remember your answers so you can check them at the end!</a:t>
            </a:r>
          </a:p>
        </p:txBody>
      </p:sp>
    </p:spTree>
    <p:extLst>
      <p:ext uri="{BB962C8B-B14F-4D97-AF65-F5344CB8AC3E}">
        <p14:creationId xmlns:p14="http://schemas.microsoft.com/office/powerpoint/2010/main" val="215740191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D70B-8C77-1E28-752C-6A889A42BD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4F5F74-7819-1D99-C92C-F5C76867083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6D39CA67-0BAA-36E4-F732-028BFA41FF16}"/>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030F3B6-6EA3-6706-D2AC-977A645A6A03}"/>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4D3B3668-7065-397A-AF14-D2D2B0772054}"/>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F6CE076C-8B6E-924C-4895-BA2F35AA703B}"/>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1</a:t>
            </a:r>
          </a:p>
        </p:txBody>
      </p:sp>
      <p:sp>
        <p:nvSpPr>
          <p:cNvPr id="7" name="TextBox 7">
            <a:extLst>
              <a:ext uri="{FF2B5EF4-FFF2-40B4-BE49-F238E27FC236}">
                <a16:creationId xmlns:a16="http://schemas.microsoft.com/office/drawing/2014/main" id="{321B7FBD-6404-E2A0-1134-089D2C2656E8}"/>
              </a:ext>
            </a:extLst>
          </p:cNvPr>
          <p:cNvSpPr txBox="1"/>
          <p:nvPr/>
        </p:nvSpPr>
        <p:spPr>
          <a:xfrm>
            <a:off x="1966686" y="6057900"/>
            <a:ext cx="3266843" cy="1038746"/>
          </a:xfrm>
          <a:prstGeom prst="rect">
            <a:avLst/>
          </a:prstGeom>
        </p:spPr>
        <p:txBody>
          <a:bodyPr lIns="0" tIns="0" rIns="0" bIns="0" rtlCol="0" anchor="t">
            <a:spAutoFit/>
          </a:bodyPr>
          <a:lstStyle/>
          <a:p>
            <a:pPr algn="ctr">
              <a:lnSpc>
                <a:spcPts val="8400"/>
              </a:lnSpc>
            </a:pPr>
            <a:r>
              <a:rPr lang="en-US" sz="6000" dirty="0">
                <a:solidFill>
                  <a:srgbClr val="FCC4E2"/>
                </a:solidFill>
                <a:latin typeface="Cabin Sketch"/>
                <a:ea typeface="Cabin Sketch"/>
                <a:cs typeface="Cabin Sketch"/>
                <a:sym typeface="Cabin Sketch"/>
              </a:rPr>
              <a:t>Blue Hat</a:t>
            </a:r>
          </a:p>
        </p:txBody>
      </p:sp>
      <p:sp>
        <p:nvSpPr>
          <p:cNvPr id="8" name="TextBox 8">
            <a:extLst>
              <a:ext uri="{FF2B5EF4-FFF2-40B4-BE49-F238E27FC236}">
                <a16:creationId xmlns:a16="http://schemas.microsoft.com/office/drawing/2014/main" id="{40CA90F1-B916-6E84-EE16-AB5A157F034E}"/>
              </a:ext>
            </a:extLst>
          </p:cNvPr>
          <p:cNvSpPr txBox="1"/>
          <p:nvPr/>
        </p:nvSpPr>
        <p:spPr>
          <a:xfrm>
            <a:off x="7109505" y="6057900"/>
            <a:ext cx="4068989" cy="1038746"/>
          </a:xfrm>
          <a:prstGeom prst="rect">
            <a:avLst/>
          </a:prstGeom>
        </p:spPr>
        <p:txBody>
          <a:bodyPr wrap="square" lIns="0" tIns="0" rIns="0" bIns="0" rtlCol="0" anchor="t">
            <a:spAutoFit/>
          </a:bodyPr>
          <a:lstStyle/>
          <a:p>
            <a:pPr algn="ctr">
              <a:lnSpc>
                <a:spcPts val="8400"/>
              </a:lnSpc>
            </a:pPr>
            <a:r>
              <a:rPr lang="en-US" sz="6000" dirty="0">
                <a:solidFill>
                  <a:srgbClr val="FC8183"/>
                </a:solidFill>
                <a:latin typeface="Cabin Sketch"/>
                <a:ea typeface="Cabin Sketch"/>
                <a:cs typeface="Cabin Sketch"/>
                <a:sym typeface="Cabin Sketch"/>
              </a:rPr>
              <a:t>MacOS</a:t>
            </a:r>
          </a:p>
        </p:txBody>
      </p:sp>
      <p:sp>
        <p:nvSpPr>
          <p:cNvPr id="9" name="TextBox 9">
            <a:extLst>
              <a:ext uri="{FF2B5EF4-FFF2-40B4-BE49-F238E27FC236}">
                <a16:creationId xmlns:a16="http://schemas.microsoft.com/office/drawing/2014/main" id="{13121240-ED72-9899-C177-2253961979AF}"/>
              </a:ext>
            </a:extLst>
          </p:cNvPr>
          <p:cNvSpPr txBox="1"/>
          <p:nvPr/>
        </p:nvSpPr>
        <p:spPr>
          <a:xfrm>
            <a:off x="13054467" y="6085766"/>
            <a:ext cx="3266843" cy="1038746"/>
          </a:xfrm>
          <a:prstGeom prst="rect">
            <a:avLst/>
          </a:prstGeom>
        </p:spPr>
        <p:txBody>
          <a:bodyPr lIns="0" tIns="0" rIns="0" bIns="0" rtlCol="0" anchor="t">
            <a:spAutoFit/>
          </a:bodyPr>
          <a:lstStyle/>
          <a:p>
            <a:pPr algn="ctr">
              <a:lnSpc>
                <a:spcPts val="8400"/>
              </a:lnSpc>
            </a:pPr>
            <a:r>
              <a:rPr lang="en-US" sz="6000" dirty="0">
                <a:solidFill>
                  <a:srgbClr val="AAEBD7"/>
                </a:solidFill>
                <a:latin typeface="Cabin Sketch"/>
                <a:ea typeface="Cabin Sketch"/>
                <a:cs typeface="Cabin Sketch"/>
                <a:sym typeface="Cabin Sketch"/>
              </a:rPr>
              <a:t>Ubuntu</a:t>
            </a:r>
          </a:p>
        </p:txBody>
      </p:sp>
      <p:sp>
        <p:nvSpPr>
          <p:cNvPr id="19" name="TextBox 19">
            <a:extLst>
              <a:ext uri="{FF2B5EF4-FFF2-40B4-BE49-F238E27FC236}">
                <a16:creationId xmlns:a16="http://schemas.microsoft.com/office/drawing/2014/main" id="{6B80380E-0B2F-DFC9-90DB-1577AB8B3A6E}"/>
              </a:ext>
            </a:extLst>
          </p:cNvPr>
          <p:cNvSpPr txBox="1"/>
          <p:nvPr/>
        </p:nvSpPr>
        <p:spPr>
          <a:xfrm>
            <a:off x="2822966" y="2853241"/>
            <a:ext cx="12642068" cy="618311"/>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ea typeface="Caveat Brush"/>
                <a:cs typeface="Caveat Brush"/>
                <a:sym typeface="Caveat Brush"/>
              </a:rPr>
              <a:t>Which of the following is a Linux distribution?</a:t>
            </a:r>
          </a:p>
        </p:txBody>
      </p:sp>
    </p:spTree>
    <p:extLst>
      <p:ext uri="{BB962C8B-B14F-4D97-AF65-F5344CB8AC3E}">
        <p14:creationId xmlns:p14="http://schemas.microsoft.com/office/powerpoint/2010/main" val="3011237971"/>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dirty="0">
                <a:solidFill>
                  <a:srgbClr val="FFFFFF"/>
                </a:solidFill>
                <a:latin typeface="Cabin Sketch"/>
                <a:ea typeface="Cabin Sketch"/>
                <a:cs typeface="Cabin Sketch"/>
                <a:sym typeface="Cabin Sketch"/>
              </a:rPr>
              <a:t>TABLE OF CONTENTS</a:t>
            </a:r>
          </a:p>
        </p:txBody>
      </p:sp>
      <p:sp>
        <p:nvSpPr>
          <p:cNvPr id="5" name="TextBox 5"/>
          <p:cNvSpPr txBox="1"/>
          <p:nvPr/>
        </p:nvSpPr>
        <p:spPr>
          <a:xfrm>
            <a:off x="1889667" y="5019675"/>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01</a:t>
            </a:r>
          </a:p>
        </p:txBody>
      </p:sp>
      <p:sp>
        <p:nvSpPr>
          <p:cNvPr id="6" name="TextBox 6"/>
          <p:cNvSpPr txBox="1"/>
          <p:nvPr/>
        </p:nvSpPr>
        <p:spPr>
          <a:xfrm>
            <a:off x="1889667"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889667"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8" name="TextBox 8"/>
          <p:cNvSpPr txBox="1"/>
          <p:nvPr/>
        </p:nvSpPr>
        <p:spPr>
          <a:xfrm>
            <a:off x="2891819" y="5019675"/>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Linux Variations</a:t>
            </a:r>
          </a:p>
        </p:txBody>
      </p:sp>
      <p:sp>
        <p:nvSpPr>
          <p:cNvPr id="9" name="TextBox 9"/>
          <p:cNvSpPr txBox="1"/>
          <p:nvPr/>
        </p:nvSpPr>
        <p:spPr>
          <a:xfrm>
            <a:off x="10065122" y="5019675"/>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04</a:t>
            </a:r>
          </a:p>
        </p:txBody>
      </p:sp>
      <p:sp>
        <p:nvSpPr>
          <p:cNvPr id="10" name="TextBox 10"/>
          <p:cNvSpPr txBox="1"/>
          <p:nvPr/>
        </p:nvSpPr>
        <p:spPr>
          <a:xfrm>
            <a:off x="10065122" y="6400576"/>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05</a:t>
            </a:r>
          </a:p>
        </p:txBody>
      </p:sp>
      <p:sp>
        <p:nvSpPr>
          <p:cNvPr id="13" name="TextBox 13"/>
          <p:cNvSpPr txBox="1"/>
          <p:nvPr/>
        </p:nvSpPr>
        <p:spPr>
          <a:xfrm>
            <a:off x="2348153" y="7775805"/>
            <a:ext cx="5331059" cy="1027782"/>
          </a:xfrm>
          <a:prstGeom prst="rect">
            <a:avLst/>
          </a:prstGeom>
        </p:spPr>
        <p:txBody>
          <a:bodyPr wrap="square" lIns="0" tIns="0" rIns="0" bIns="0" rtlCol="0" anchor="t">
            <a:spAutoFit/>
          </a:bodyPr>
          <a:lstStyle/>
          <a:p>
            <a:pPr algn="ctr">
              <a:lnSpc>
                <a:spcPts val="8400"/>
              </a:lnSpc>
            </a:pPr>
            <a:r>
              <a:rPr lang="en-US" sz="6000" dirty="0">
                <a:solidFill>
                  <a:srgbClr val="F0F0F0"/>
                </a:solidFill>
                <a:latin typeface="Caveat Brush"/>
                <a:ea typeface="Caveat Brush"/>
                <a:cs typeface="Caveat Brush"/>
                <a:sym typeface="Caveat Brush"/>
              </a:rPr>
              <a:t>System Updates</a:t>
            </a:r>
          </a:p>
        </p:txBody>
      </p:sp>
      <p:sp>
        <p:nvSpPr>
          <p:cNvPr id="14" name="TextBox 14"/>
          <p:cNvSpPr txBox="1"/>
          <p:nvPr/>
        </p:nvSpPr>
        <p:spPr>
          <a:xfrm>
            <a:off x="11067274" y="5019675"/>
            <a:ext cx="5648506"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Activity</a:t>
            </a:r>
          </a:p>
        </p:txBody>
      </p:sp>
      <p:sp>
        <p:nvSpPr>
          <p:cNvPr id="15" name="TextBox 15"/>
          <p:cNvSpPr txBox="1"/>
          <p:nvPr/>
        </p:nvSpPr>
        <p:spPr>
          <a:xfrm>
            <a:off x="11067274" y="640057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Quiz</a:t>
            </a:r>
          </a:p>
        </p:txBody>
      </p:sp>
      <p:sp>
        <p:nvSpPr>
          <p:cNvPr id="17" name="TextBox 13">
            <a:extLst>
              <a:ext uri="{FF2B5EF4-FFF2-40B4-BE49-F238E27FC236}">
                <a16:creationId xmlns:a16="http://schemas.microsoft.com/office/drawing/2014/main" id="{26FDB3C1-348D-1C4F-EFF3-40C2FEAAE140}"/>
              </a:ext>
            </a:extLst>
          </p:cNvPr>
          <p:cNvSpPr txBox="1"/>
          <p:nvPr/>
        </p:nvSpPr>
        <p:spPr>
          <a:xfrm>
            <a:off x="2509464" y="6523529"/>
            <a:ext cx="7532447" cy="923330"/>
          </a:xfrm>
          <a:prstGeom prst="rect">
            <a:avLst/>
          </a:prstGeom>
        </p:spPr>
        <p:txBody>
          <a:bodyPr wrap="square" lIns="0" tIns="0" rIns="0" bIns="0" rtlCol="0" anchor="t">
            <a:spAutoFit/>
          </a:bodyPr>
          <a:lstStyle/>
          <a:p>
            <a:pPr algn="ctr"/>
            <a:r>
              <a:rPr lang="en-US" sz="6000" dirty="0">
                <a:solidFill>
                  <a:srgbClr val="F0F0F0"/>
                </a:solidFill>
                <a:latin typeface="Caveat Brush"/>
                <a:ea typeface="Caveat Brush"/>
                <a:cs typeface="Caveat Brush"/>
                <a:sym typeface="Caveat Brush"/>
              </a:rPr>
              <a:t>Terminal &amp; Command Line</a:t>
            </a:r>
          </a:p>
        </p:txBody>
      </p:sp>
      <p:sp>
        <p:nvSpPr>
          <p:cNvPr id="18" name="TextBox 10">
            <a:extLst>
              <a:ext uri="{FF2B5EF4-FFF2-40B4-BE49-F238E27FC236}">
                <a16:creationId xmlns:a16="http://schemas.microsoft.com/office/drawing/2014/main" id="{7F02D4B4-5B24-3FA9-CD84-E191C02F4628}"/>
              </a:ext>
            </a:extLst>
          </p:cNvPr>
          <p:cNvSpPr txBox="1"/>
          <p:nvPr/>
        </p:nvSpPr>
        <p:spPr>
          <a:xfrm>
            <a:off x="10065122" y="7762286"/>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06</a:t>
            </a:r>
          </a:p>
        </p:txBody>
      </p:sp>
      <p:sp>
        <p:nvSpPr>
          <p:cNvPr id="19" name="TextBox 15">
            <a:extLst>
              <a:ext uri="{FF2B5EF4-FFF2-40B4-BE49-F238E27FC236}">
                <a16:creationId xmlns:a16="http://schemas.microsoft.com/office/drawing/2014/main" id="{03E5D6EF-F78F-5E4B-E36B-8AEBC9D3F29D}"/>
              </a:ext>
            </a:extLst>
          </p:cNvPr>
          <p:cNvSpPr txBox="1"/>
          <p:nvPr/>
        </p:nvSpPr>
        <p:spPr>
          <a:xfrm>
            <a:off x="11067274" y="776228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More Resources</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D70B-8C77-1E28-752C-6A889A42BD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4F5F74-7819-1D99-C92C-F5C76867083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6D39CA67-0BAA-36E4-F732-028BFA41FF16}"/>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030F3B6-6EA3-6706-D2AC-977A645A6A03}"/>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4D3B3668-7065-397A-AF14-D2D2B0772054}"/>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F6CE076C-8B6E-924C-4895-BA2F35AA703B}"/>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2</a:t>
            </a:r>
          </a:p>
        </p:txBody>
      </p:sp>
      <p:sp>
        <p:nvSpPr>
          <p:cNvPr id="7" name="TextBox 7">
            <a:extLst>
              <a:ext uri="{FF2B5EF4-FFF2-40B4-BE49-F238E27FC236}">
                <a16:creationId xmlns:a16="http://schemas.microsoft.com/office/drawing/2014/main" id="{321B7FBD-6404-E2A0-1134-089D2C2656E8}"/>
              </a:ext>
            </a:extLst>
          </p:cNvPr>
          <p:cNvSpPr txBox="1"/>
          <p:nvPr/>
        </p:nvSpPr>
        <p:spPr>
          <a:xfrm>
            <a:off x="1229971" y="5981700"/>
            <a:ext cx="4740276" cy="1038746"/>
          </a:xfrm>
          <a:prstGeom prst="rect">
            <a:avLst/>
          </a:prstGeom>
        </p:spPr>
        <p:txBody>
          <a:bodyPr wrap="square" lIns="0" tIns="0" rIns="0" bIns="0" rtlCol="0" anchor="t">
            <a:spAutoFit/>
          </a:bodyPr>
          <a:lstStyle/>
          <a:p>
            <a:pPr algn="ctr">
              <a:lnSpc>
                <a:spcPts val="8400"/>
              </a:lnSpc>
            </a:pPr>
            <a:r>
              <a:rPr lang="en-US" sz="6000" dirty="0">
                <a:solidFill>
                  <a:srgbClr val="FCC4E2"/>
                </a:solidFill>
                <a:latin typeface="Cabin Sketch"/>
                <a:ea typeface="Cabin Sketch"/>
                <a:cs typeface="Cabin Sketch"/>
                <a:sym typeface="Cabin Sketch"/>
              </a:rPr>
              <a:t>Capitalization</a:t>
            </a:r>
          </a:p>
        </p:txBody>
      </p:sp>
      <p:sp>
        <p:nvSpPr>
          <p:cNvPr id="8" name="TextBox 8">
            <a:extLst>
              <a:ext uri="{FF2B5EF4-FFF2-40B4-BE49-F238E27FC236}">
                <a16:creationId xmlns:a16="http://schemas.microsoft.com/office/drawing/2014/main" id="{40CA90F1-B916-6E84-EE16-AB5A157F034E}"/>
              </a:ext>
            </a:extLst>
          </p:cNvPr>
          <p:cNvSpPr txBox="1"/>
          <p:nvPr/>
        </p:nvSpPr>
        <p:spPr>
          <a:xfrm>
            <a:off x="7155838" y="5981700"/>
            <a:ext cx="4068989" cy="1038746"/>
          </a:xfrm>
          <a:prstGeom prst="rect">
            <a:avLst/>
          </a:prstGeom>
        </p:spPr>
        <p:txBody>
          <a:bodyPr wrap="square" lIns="0" tIns="0" rIns="0" bIns="0" rtlCol="0" anchor="t">
            <a:spAutoFit/>
          </a:bodyPr>
          <a:lstStyle/>
          <a:p>
            <a:pPr algn="ctr">
              <a:lnSpc>
                <a:spcPts val="8400"/>
              </a:lnSpc>
            </a:pPr>
            <a:r>
              <a:rPr lang="en-US" sz="6000" dirty="0">
                <a:solidFill>
                  <a:srgbClr val="FC8183"/>
                </a:solidFill>
                <a:latin typeface="Cabin Sketch"/>
                <a:ea typeface="Cabin Sketch"/>
                <a:cs typeface="Cabin Sketch"/>
                <a:sym typeface="Cabin Sketch"/>
              </a:rPr>
              <a:t>Font</a:t>
            </a:r>
          </a:p>
        </p:txBody>
      </p:sp>
      <p:sp>
        <p:nvSpPr>
          <p:cNvPr id="9" name="TextBox 9">
            <a:extLst>
              <a:ext uri="{FF2B5EF4-FFF2-40B4-BE49-F238E27FC236}">
                <a16:creationId xmlns:a16="http://schemas.microsoft.com/office/drawing/2014/main" id="{13121240-ED72-9899-C177-2253961979AF}"/>
              </a:ext>
            </a:extLst>
          </p:cNvPr>
          <p:cNvSpPr txBox="1"/>
          <p:nvPr/>
        </p:nvSpPr>
        <p:spPr>
          <a:xfrm>
            <a:off x="13054469" y="5641992"/>
            <a:ext cx="3266843" cy="2115964"/>
          </a:xfrm>
          <a:prstGeom prst="rect">
            <a:avLst/>
          </a:prstGeom>
        </p:spPr>
        <p:txBody>
          <a:bodyPr lIns="0" tIns="0" rIns="0" bIns="0" rtlCol="0" anchor="t">
            <a:spAutoFit/>
          </a:bodyPr>
          <a:lstStyle/>
          <a:p>
            <a:pPr algn="ctr">
              <a:lnSpc>
                <a:spcPts val="8400"/>
              </a:lnSpc>
            </a:pPr>
            <a:r>
              <a:rPr lang="en-US" sz="6000" dirty="0">
                <a:solidFill>
                  <a:srgbClr val="AAEBD7"/>
                </a:solidFill>
                <a:latin typeface="Cabin Sketch"/>
                <a:ea typeface="Cabin Sketch"/>
                <a:cs typeface="Cabin Sketch"/>
                <a:sym typeface="Cabin Sketch"/>
              </a:rPr>
              <a:t>Color scheme</a:t>
            </a:r>
          </a:p>
        </p:txBody>
      </p:sp>
      <p:sp>
        <p:nvSpPr>
          <p:cNvPr id="19" name="TextBox 19">
            <a:extLst>
              <a:ext uri="{FF2B5EF4-FFF2-40B4-BE49-F238E27FC236}">
                <a16:creationId xmlns:a16="http://schemas.microsoft.com/office/drawing/2014/main" id="{6B80380E-0B2F-DFC9-90DB-1577AB8B3A6E}"/>
              </a:ext>
            </a:extLst>
          </p:cNvPr>
          <p:cNvSpPr txBox="1"/>
          <p:nvPr/>
        </p:nvSpPr>
        <p:spPr>
          <a:xfrm>
            <a:off x="2822966" y="2853241"/>
            <a:ext cx="12642068" cy="1208216"/>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ea typeface="Caveat Brush"/>
                <a:cs typeface="Caveat Brush"/>
                <a:sym typeface="Caveat Brush"/>
              </a:rPr>
              <a:t>You should always check that you are using the correct ______ and spelling when typing in the Terminal.</a:t>
            </a:r>
          </a:p>
        </p:txBody>
      </p:sp>
    </p:spTree>
    <p:extLst>
      <p:ext uri="{BB962C8B-B14F-4D97-AF65-F5344CB8AC3E}">
        <p14:creationId xmlns:p14="http://schemas.microsoft.com/office/powerpoint/2010/main" val="2975142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8D31-1C3C-7E0A-DEC6-5DF2C894A7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81F703-78C8-A8B1-50F7-3401172E8ED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3438458C-BB08-D20B-4672-3D6382CF8F4A}"/>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8FA2F3F-1C9A-6A5E-CEDA-1FB2DCF31236}"/>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0D7B48C-3AD2-8139-B3D6-6AC740AD13F4}"/>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7B0F7AA8-8F57-BF11-26A0-4875BCE7D7E0}"/>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3</a:t>
            </a:r>
          </a:p>
        </p:txBody>
      </p:sp>
      <p:sp>
        <p:nvSpPr>
          <p:cNvPr id="7" name="TextBox 7">
            <a:extLst>
              <a:ext uri="{FF2B5EF4-FFF2-40B4-BE49-F238E27FC236}">
                <a16:creationId xmlns:a16="http://schemas.microsoft.com/office/drawing/2014/main" id="{E14756FA-8CB2-622E-13A5-E3818A979802}"/>
              </a:ext>
            </a:extLst>
          </p:cNvPr>
          <p:cNvSpPr txBox="1"/>
          <p:nvPr/>
        </p:nvSpPr>
        <p:spPr>
          <a:xfrm>
            <a:off x="1966687" y="5641992"/>
            <a:ext cx="3266843" cy="2115964"/>
          </a:xfrm>
          <a:prstGeom prst="rect">
            <a:avLst/>
          </a:prstGeom>
        </p:spPr>
        <p:txBody>
          <a:bodyPr lIns="0" tIns="0" rIns="0" bIns="0" rtlCol="0" anchor="t">
            <a:spAutoFit/>
          </a:bodyPr>
          <a:lstStyle/>
          <a:p>
            <a:pPr algn="ctr">
              <a:lnSpc>
                <a:spcPts val="8400"/>
              </a:lnSpc>
            </a:pPr>
            <a:r>
              <a:rPr lang="en-US" sz="6000" dirty="0">
                <a:solidFill>
                  <a:srgbClr val="FCC4E2"/>
                </a:solidFill>
                <a:latin typeface="Cabin Sketch"/>
                <a:ea typeface="Cabin Sketch"/>
                <a:cs typeface="Cabin Sketch"/>
                <a:sym typeface="Cabin Sketch"/>
              </a:rPr>
              <a:t>Parent directory</a:t>
            </a:r>
          </a:p>
        </p:txBody>
      </p:sp>
      <p:sp>
        <p:nvSpPr>
          <p:cNvPr id="8" name="TextBox 8">
            <a:extLst>
              <a:ext uri="{FF2B5EF4-FFF2-40B4-BE49-F238E27FC236}">
                <a16:creationId xmlns:a16="http://schemas.microsoft.com/office/drawing/2014/main" id="{C59865A9-CA79-79FE-0B54-F915F0BA054A}"/>
              </a:ext>
            </a:extLst>
          </p:cNvPr>
          <p:cNvSpPr txBox="1"/>
          <p:nvPr/>
        </p:nvSpPr>
        <p:spPr>
          <a:xfrm>
            <a:off x="7109506" y="5641992"/>
            <a:ext cx="4068989" cy="2115964"/>
          </a:xfrm>
          <a:prstGeom prst="rect">
            <a:avLst/>
          </a:prstGeom>
        </p:spPr>
        <p:txBody>
          <a:bodyPr wrap="square" lIns="0" tIns="0" rIns="0" bIns="0" rtlCol="0" anchor="t">
            <a:spAutoFit/>
          </a:bodyPr>
          <a:lstStyle/>
          <a:p>
            <a:pPr algn="ctr">
              <a:lnSpc>
                <a:spcPts val="8400"/>
              </a:lnSpc>
            </a:pPr>
            <a:r>
              <a:rPr lang="en-US" sz="6000" dirty="0">
                <a:solidFill>
                  <a:srgbClr val="FC8183"/>
                </a:solidFill>
                <a:latin typeface="Cabin Sketch"/>
                <a:ea typeface="Cabin Sketch"/>
                <a:cs typeface="Cabin Sketch"/>
                <a:sym typeface="Cabin Sketch"/>
              </a:rPr>
              <a:t>Root directory</a:t>
            </a:r>
          </a:p>
        </p:txBody>
      </p:sp>
      <p:sp>
        <p:nvSpPr>
          <p:cNvPr id="9" name="TextBox 9">
            <a:extLst>
              <a:ext uri="{FF2B5EF4-FFF2-40B4-BE49-F238E27FC236}">
                <a16:creationId xmlns:a16="http://schemas.microsoft.com/office/drawing/2014/main" id="{A11E7EC6-95C2-E506-3739-97C4E407FB4F}"/>
              </a:ext>
            </a:extLst>
          </p:cNvPr>
          <p:cNvSpPr txBox="1"/>
          <p:nvPr/>
        </p:nvSpPr>
        <p:spPr>
          <a:xfrm>
            <a:off x="13054468" y="5669858"/>
            <a:ext cx="3266843" cy="2115964"/>
          </a:xfrm>
          <a:prstGeom prst="rect">
            <a:avLst/>
          </a:prstGeom>
        </p:spPr>
        <p:txBody>
          <a:bodyPr lIns="0" tIns="0" rIns="0" bIns="0" rtlCol="0" anchor="t">
            <a:spAutoFit/>
          </a:bodyPr>
          <a:lstStyle/>
          <a:p>
            <a:pPr algn="ctr">
              <a:lnSpc>
                <a:spcPts val="8400"/>
              </a:lnSpc>
            </a:pPr>
            <a:r>
              <a:rPr lang="en-US" sz="6000" dirty="0">
                <a:solidFill>
                  <a:srgbClr val="AAEBD7"/>
                </a:solidFill>
                <a:latin typeface="Cabin Sketch"/>
                <a:ea typeface="Cabin Sketch"/>
                <a:cs typeface="Cabin Sketch"/>
                <a:sym typeface="Cabin Sketch"/>
              </a:rPr>
              <a:t>Current directory</a:t>
            </a:r>
          </a:p>
        </p:txBody>
      </p:sp>
      <p:sp>
        <p:nvSpPr>
          <p:cNvPr id="19" name="TextBox 19">
            <a:extLst>
              <a:ext uri="{FF2B5EF4-FFF2-40B4-BE49-F238E27FC236}">
                <a16:creationId xmlns:a16="http://schemas.microsoft.com/office/drawing/2014/main" id="{534AF947-14A3-1365-F8B8-8A630113047E}"/>
              </a:ext>
            </a:extLst>
          </p:cNvPr>
          <p:cNvSpPr txBox="1"/>
          <p:nvPr/>
        </p:nvSpPr>
        <p:spPr>
          <a:xfrm>
            <a:off x="2822966" y="2853241"/>
            <a:ext cx="12642068" cy="618311"/>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ea typeface="Caveat Brush"/>
                <a:cs typeface="Caveat Brush"/>
                <a:sym typeface="Caveat Brush"/>
              </a:rPr>
              <a:t>Which directory does an absolute path start from?</a:t>
            </a:r>
          </a:p>
        </p:txBody>
      </p:sp>
    </p:spTree>
    <p:extLst>
      <p:ext uri="{BB962C8B-B14F-4D97-AF65-F5344CB8AC3E}">
        <p14:creationId xmlns:p14="http://schemas.microsoft.com/office/powerpoint/2010/main" val="1438515292"/>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4C75-6C0A-C453-04D6-9724BCFAE1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0EE93E8-0FAB-C615-40D5-79419766A63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3157E1DF-3E9C-AB26-B98D-5B89D079166D}"/>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D846D0CB-059C-5064-B7A2-CE426D3E48E3}"/>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907BECD-6063-2F16-67B0-128C4076A691}"/>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19DDC380-F32B-13E4-226C-B2353270D151}"/>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4</a:t>
            </a:r>
          </a:p>
        </p:txBody>
      </p:sp>
      <p:sp>
        <p:nvSpPr>
          <p:cNvPr id="7" name="TextBox 7">
            <a:extLst>
              <a:ext uri="{FF2B5EF4-FFF2-40B4-BE49-F238E27FC236}">
                <a16:creationId xmlns:a16="http://schemas.microsoft.com/office/drawing/2014/main" id="{03431AD8-EBE0-8DC7-C2D9-026422E41BF3}"/>
              </a:ext>
            </a:extLst>
          </p:cNvPr>
          <p:cNvSpPr txBox="1"/>
          <p:nvPr/>
        </p:nvSpPr>
        <p:spPr>
          <a:xfrm>
            <a:off x="1966686" y="6057900"/>
            <a:ext cx="3266843" cy="1038746"/>
          </a:xfrm>
          <a:prstGeom prst="rect">
            <a:avLst/>
          </a:prstGeom>
        </p:spPr>
        <p:txBody>
          <a:bodyPr lIns="0" tIns="0" rIns="0" bIns="0" rtlCol="0" anchor="t">
            <a:spAutoFit/>
          </a:bodyPr>
          <a:lstStyle/>
          <a:p>
            <a:pPr algn="ctr">
              <a:lnSpc>
                <a:spcPts val="8400"/>
              </a:lnSpc>
            </a:pPr>
            <a:r>
              <a:rPr lang="en-US" sz="6000" dirty="0">
                <a:solidFill>
                  <a:srgbClr val="FCC4E2"/>
                </a:solidFill>
                <a:latin typeface="Cabin Sketch"/>
                <a:ea typeface="Cabin Sketch"/>
                <a:cs typeface="Cabin Sketch"/>
                <a:sym typeface="Cabin Sketch"/>
              </a:rPr>
              <a:t>“..”</a:t>
            </a:r>
          </a:p>
        </p:txBody>
      </p:sp>
      <p:sp>
        <p:nvSpPr>
          <p:cNvPr id="8" name="TextBox 8">
            <a:extLst>
              <a:ext uri="{FF2B5EF4-FFF2-40B4-BE49-F238E27FC236}">
                <a16:creationId xmlns:a16="http://schemas.microsoft.com/office/drawing/2014/main" id="{CA27544C-918D-9735-169F-B72BAC0B34EB}"/>
              </a:ext>
            </a:extLst>
          </p:cNvPr>
          <p:cNvSpPr txBox="1"/>
          <p:nvPr/>
        </p:nvSpPr>
        <p:spPr>
          <a:xfrm>
            <a:off x="7109505" y="6057900"/>
            <a:ext cx="4068989" cy="1038746"/>
          </a:xfrm>
          <a:prstGeom prst="rect">
            <a:avLst/>
          </a:prstGeom>
        </p:spPr>
        <p:txBody>
          <a:bodyPr wrap="square" lIns="0" tIns="0" rIns="0" bIns="0" rtlCol="0" anchor="t">
            <a:spAutoFit/>
          </a:bodyPr>
          <a:lstStyle/>
          <a:p>
            <a:pPr algn="ctr">
              <a:lnSpc>
                <a:spcPts val="8400"/>
              </a:lnSpc>
            </a:pPr>
            <a:r>
              <a:rPr lang="en-US" sz="6000" dirty="0">
                <a:solidFill>
                  <a:srgbClr val="FC8183"/>
                </a:solidFill>
                <a:latin typeface="Cabin Sketch"/>
                <a:ea typeface="Cabin Sketch"/>
                <a:cs typeface="Cabin Sketch"/>
                <a:sym typeface="Cabin Sketch"/>
              </a:rPr>
              <a:t>“.”</a:t>
            </a:r>
          </a:p>
        </p:txBody>
      </p:sp>
      <p:sp>
        <p:nvSpPr>
          <p:cNvPr id="9" name="TextBox 9">
            <a:extLst>
              <a:ext uri="{FF2B5EF4-FFF2-40B4-BE49-F238E27FC236}">
                <a16:creationId xmlns:a16="http://schemas.microsoft.com/office/drawing/2014/main" id="{5EDCB5A6-1D33-E54E-4211-ABDDDD92BD29}"/>
              </a:ext>
            </a:extLst>
          </p:cNvPr>
          <p:cNvSpPr txBox="1"/>
          <p:nvPr/>
        </p:nvSpPr>
        <p:spPr>
          <a:xfrm>
            <a:off x="13054467" y="6085766"/>
            <a:ext cx="3266843" cy="1038746"/>
          </a:xfrm>
          <a:prstGeom prst="rect">
            <a:avLst/>
          </a:prstGeom>
        </p:spPr>
        <p:txBody>
          <a:bodyPr lIns="0" tIns="0" rIns="0" bIns="0" rtlCol="0" anchor="t">
            <a:spAutoFit/>
          </a:bodyPr>
          <a:lstStyle/>
          <a:p>
            <a:pPr algn="ctr">
              <a:lnSpc>
                <a:spcPts val="8400"/>
              </a:lnSpc>
            </a:pPr>
            <a:r>
              <a:rPr lang="en-US" sz="6000" dirty="0">
                <a:solidFill>
                  <a:srgbClr val="AAEBD7"/>
                </a:solidFill>
                <a:latin typeface="Cabin Sketch"/>
                <a:ea typeface="Cabin Sketch"/>
                <a:cs typeface="Cabin Sketch"/>
                <a:sym typeface="Cabin Sketch"/>
              </a:rPr>
              <a:t>“/”</a:t>
            </a:r>
          </a:p>
        </p:txBody>
      </p:sp>
      <p:sp>
        <p:nvSpPr>
          <p:cNvPr id="19" name="TextBox 19">
            <a:extLst>
              <a:ext uri="{FF2B5EF4-FFF2-40B4-BE49-F238E27FC236}">
                <a16:creationId xmlns:a16="http://schemas.microsoft.com/office/drawing/2014/main" id="{04765820-3437-51E7-84F4-6086AB572D5B}"/>
              </a:ext>
            </a:extLst>
          </p:cNvPr>
          <p:cNvSpPr txBox="1"/>
          <p:nvPr/>
        </p:nvSpPr>
        <p:spPr>
          <a:xfrm>
            <a:off x="2822966" y="2853241"/>
            <a:ext cx="12642068" cy="618311"/>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ea typeface="Caveat Brush"/>
                <a:cs typeface="Caveat Brush"/>
                <a:sym typeface="Caveat Brush"/>
              </a:rPr>
              <a:t>What character symbolizes the current directory?</a:t>
            </a:r>
          </a:p>
        </p:txBody>
      </p:sp>
    </p:spTree>
    <p:extLst>
      <p:ext uri="{BB962C8B-B14F-4D97-AF65-F5344CB8AC3E}">
        <p14:creationId xmlns:p14="http://schemas.microsoft.com/office/powerpoint/2010/main" val="936115172"/>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A0E4A-3F62-45A1-FEE5-72AE433557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2B315D-4EB3-5756-BE92-B9ED105363D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38C6DDB4-E3FB-4876-9380-01851558A7DF}"/>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527A1C76-EBCD-1271-22FC-FA4FC1A98726}"/>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B61BE656-C485-1155-20FB-A648F9A99596}"/>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A3689413-CC57-FDA5-F4C8-0C17D47AF6BA}"/>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5</a:t>
            </a:r>
          </a:p>
        </p:txBody>
      </p:sp>
      <p:sp>
        <p:nvSpPr>
          <p:cNvPr id="7" name="TextBox 7">
            <a:extLst>
              <a:ext uri="{FF2B5EF4-FFF2-40B4-BE49-F238E27FC236}">
                <a16:creationId xmlns:a16="http://schemas.microsoft.com/office/drawing/2014/main" id="{3F5E7628-A5C8-88BA-8E8D-D31B6542A69D}"/>
              </a:ext>
            </a:extLst>
          </p:cNvPr>
          <p:cNvSpPr txBox="1"/>
          <p:nvPr/>
        </p:nvSpPr>
        <p:spPr>
          <a:xfrm>
            <a:off x="1295400" y="4564774"/>
            <a:ext cx="4385534" cy="4270400"/>
          </a:xfrm>
          <a:prstGeom prst="rect">
            <a:avLst/>
          </a:prstGeom>
        </p:spPr>
        <p:txBody>
          <a:bodyPr wrap="square" lIns="0" tIns="0" rIns="0" bIns="0" rtlCol="0" anchor="t">
            <a:spAutoFit/>
          </a:bodyPr>
          <a:lstStyle/>
          <a:p>
            <a:pPr algn="ctr">
              <a:lnSpc>
                <a:spcPts val="8400"/>
              </a:lnSpc>
            </a:pPr>
            <a:r>
              <a:rPr lang="en-US" sz="6000" dirty="0">
                <a:solidFill>
                  <a:srgbClr val="FCC4E2"/>
                </a:solidFill>
                <a:latin typeface="Cabin Sketch"/>
                <a:ea typeface="Cabin Sketch"/>
                <a:cs typeface="Cabin Sketch"/>
                <a:sym typeface="Cabin Sketch"/>
              </a:rPr>
              <a:t>They modify the behavior of the command</a:t>
            </a:r>
          </a:p>
        </p:txBody>
      </p:sp>
      <p:sp>
        <p:nvSpPr>
          <p:cNvPr id="8" name="TextBox 8">
            <a:extLst>
              <a:ext uri="{FF2B5EF4-FFF2-40B4-BE49-F238E27FC236}">
                <a16:creationId xmlns:a16="http://schemas.microsoft.com/office/drawing/2014/main" id="{C1654ADB-2D0B-0F18-6074-A49DC77DDED9}"/>
              </a:ext>
            </a:extLst>
          </p:cNvPr>
          <p:cNvSpPr txBox="1"/>
          <p:nvPr/>
        </p:nvSpPr>
        <p:spPr>
          <a:xfrm>
            <a:off x="7141988" y="5014761"/>
            <a:ext cx="4068989" cy="3193182"/>
          </a:xfrm>
          <a:prstGeom prst="rect">
            <a:avLst/>
          </a:prstGeom>
        </p:spPr>
        <p:txBody>
          <a:bodyPr wrap="square" lIns="0" tIns="0" rIns="0" bIns="0" rtlCol="0" anchor="t">
            <a:spAutoFit/>
          </a:bodyPr>
          <a:lstStyle/>
          <a:p>
            <a:pPr algn="ctr">
              <a:lnSpc>
                <a:spcPts val="8400"/>
              </a:lnSpc>
            </a:pPr>
            <a:r>
              <a:rPr lang="en-US" sz="6000" dirty="0">
                <a:solidFill>
                  <a:srgbClr val="FC8183"/>
                </a:solidFill>
                <a:latin typeface="Cabin Sketch"/>
                <a:ea typeface="Cabin Sketch"/>
                <a:cs typeface="Cabin Sketch"/>
                <a:sym typeface="Cabin Sketch"/>
              </a:rPr>
              <a:t>They rename the command</a:t>
            </a:r>
          </a:p>
        </p:txBody>
      </p:sp>
      <p:sp>
        <p:nvSpPr>
          <p:cNvPr id="9" name="TextBox 9">
            <a:extLst>
              <a:ext uri="{FF2B5EF4-FFF2-40B4-BE49-F238E27FC236}">
                <a16:creationId xmlns:a16="http://schemas.microsoft.com/office/drawing/2014/main" id="{C626CA3F-C249-EBB6-89A6-C5AC391A1E00}"/>
              </a:ext>
            </a:extLst>
          </p:cNvPr>
          <p:cNvSpPr txBox="1"/>
          <p:nvPr/>
        </p:nvSpPr>
        <p:spPr>
          <a:xfrm>
            <a:off x="12293273" y="4456916"/>
            <a:ext cx="4699327" cy="4270400"/>
          </a:xfrm>
          <a:prstGeom prst="rect">
            <a:avLst/>
          </a:prstGeom>
        </p:spPr>
        <p:txBody>
          <a:bodyPr wrap="square" lIns="0" tIns="0" rIns="0" bIns="0" rtlCol="0" anchor="t">
            <a:spAutoFit/>
          </a:bodyPr>
          <a:lstStyle/>
          <a:p>
            <a:pPr algn="ctr">
              <a:lnSpc>
                <a:spcPts val="8400"/>
              </a:lnSpc>
            </a:pPr>
            <a:r>
              <a:rPr lang="en-US" sz="6000" dirty="0">
                <a:solidFill>
                  <a:srgbClr val="AAEBD7"/>
                </a:solidFill>
                <a:latin typeface="Cabin Sketch"/>
                <a:ea typeface="Cabin Sketch"/>
                <a:cs typeface="Cabin Sketch"/>
                <a:sym typeface="Cabin Sketch"/>
              </a:rPr>
              <a:t>They change the language of the command</a:t>
            </a:r>
          </a:p>
        </p:txBody>
      </p:sp>
      <p:sp>
        <p:nvSpPr>
          <p:cNvPr id="19" name="TextBox 19">
            <a:extLst>
              <a:ext uri="{FF2B5EF4-FFF2-40B4-BE49-F238E27FC236}">
                <a16:creationId xmlns:a16="http://schemas.microsoft.com/office/drawing/2014/main" id="{56D88CEB-36FD-A322-D135-4073140C93A5}"/>
              </a:ext>
            </a:extLst>
          </p:cNvPr>
          <p:cNvSpPr txBox="1"/>
          <p:nvPr/>
        </p:nvSpPr>
        <p:spPr>
          <a:xfrm>
            <a:off x="2822966" y="2853241"/>
            <a:ext cx="12642068" cy="618311"/>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ea typeface="Caveat Brush"/>
                <a:cs typeface="Caveat Brush"/>
                <a:sym typeface="Caveat Brush"/>
              </a:rPr>
              <a:t>What do flags do in a command?</a:t>
            </a:r>
          </a:p>
        </p:txBody>
      </p:sp>
    </p:spTree>
    <p:extLst>
      <p:ext uri="{BB962C8B-B14F-4D97-AF65-F5344CB8AC3E}">
        <p14:creationId xmlns:p14="http://schemas.microsoft.com/office/powerpoint/2010/main" val="2111284055"/>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39522-9EC1-2EBB-9E3F-EBA22FBAFB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B6C193-89F0-9BE1-76DD-5A0CF4EFD49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D9389A3D-B683-5D6D-321C-AE3897376367}"/>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BB42702A-8339-D33A-3F40-1973DAFB406B}"/>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5C8E6BFC-DB62-E4CC-0712-E92B634E86E1}"/>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6D264BC1-CE4F-5571-74BA-2DFAAB7EA712}"/>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6</a:t>
            </a:r>
          </a:p>
        </p:txBody>
      </p:sp>
      <p:sp>
        <p:nvSpPr>
          <p:cNvPr id="7" name="TextBox 7">
            <a:extLst>
              <a:ext uri="{FF2B5EF4-FFF2-40B4-BE49-F238E27FC236}">
                <a16:creationId xmlns:a16="http://schemas.microsoft.com/office/drawing/2014/main" id="{79BA0AD0-342A-16DA-B731-834C29BB9BB4}"/>
              </a:ext>
            </a:extLst>
          </p:cNvPr>
          <p:cNvSpPr txBox="1"/>
          <p:nvPr/>
        </p:nvSpPr>
        <p:spPr>
          <a:xfrm>
            <a:off x="1407342" y="6053507"/>
            <a:ext cx="4385534" cy="1038746"/>
          </a:xfrm>
          <a:prstGeom prst="rect">
            <a:avLst/>
          </a:prstGeom>
        </p:spPr>
        <p:txBody>
          <a:bodyPr wrap="square" lIns="0" tIns="0" rIns="0" bIns="0" rtlCol="0" anchor="t">
            <a:spAutoFit/>
          </a:bodyPr>
          <a:lstStyle/>
          <a:p>
            <a:pPr algn="ctr">
              <a:lnSpc>
                <a:spcPts val="8400"/>
              </a:lnSpc>
            </a:pPr>
            <a:r>
              <a:rPr lang="en-US" sz="6000" dirty="0">
                <a:solidFill>
                  <a:srgbClr val="FCC4E2"/>
                </a:solidFill>
                <a:latin typeface="Cabin Sketch"/>
                <a:ea typeface="Cabin Sketch"/>
                <a:cs typeface="Cabin Sketch"/>
                <a:sym typeface="Cabin Sketch"/>
              </a:rPr>
              <a:t>Google</a:t>
            </a:r>
          </a:p>
        </p:txBody>
      </p:sp>
      <p:sp>
        <p:nvSpPr>
          <p:cNvPr id="8" name="TextBox 8">
            <a:extLst>
              <a:ext uri="{FF2B5EF4-FFF2-40B4-BE49-F238E27FC236}">
                <a16:creationId xmlns:a16="http://schemas.microsoft.com/office/drawing/2014/main" id="{77FE673D-FEDA-712C-BC9F-ED8CFD03E335}"/>
              </a:ext>
            </a:extLst>
          </p:cNvPr>
          <p:cNvSpPr txBox="1"/>
          <p:nvPr/>
        </p:nvSpPr>
        <p:spPr>
          <a:xfrm>
            <a:off x="7109505" y="6053507"/>
            <a:ext cx="4068989" cy="1038746"/>
          </a:xfrm>
          <a:prstGeom prst="rect">
            <a:avLst/>
          </a:prstGeom>
        </p:spPr>
        <p:txBody>
          <a:bodyPr wrap="square" lIns="0" tIns="0" rIns="0" bIns="0" rtlCol="0" anchor="t">
            <a:spAutoFit/>
          </a:bodyPr>
          <a:lstStyle/>
          <a:p>
            <a:pPr algn="ctr">
              <a:lnSpc>
                <a:spcPts val="8400"/>
              </a:lnSpc>
            </a:pPr>
            <a:r>
              <a:rPr lang="en-US" sz="6000" dirty="0">
                <a:solidFill>
                  <a:srgbClr val="FC8183"/>
                </a:solidFill>
                <a:latin typeface="Cabin Sketch"/>
                <a:ea typeface="Cabin Sketch"/>
                <a:cs typeface="Cabin Sketch"/>
                <a:sym typeface="Cabin Sketch"/>
              </a:rPr>
              <a:t>Start Menu</a:t>
            </a:r>
          </a:p>
        </p:txBody>
      </p:sp>
      <p:sp>
        <p:nvSpPr>
          <p:cNvPr id="9" name="TextBox 9">
            <a:extLst>
              <a:ext uri="{FF2B5EF4-FFF2-40B4-BE49-F238E27FC236}">
                <a16:creationId xmlns:a16="http://schemas.microsoft.com/office/drawing/2014/main" id="{2192EA61-899A-228A-A74F-29799072A919}"/>
              </a:ext>
            </a:extLst>
          </p:cNvPr>
          <p:cNvSpPr txBox="1"/>
          <p:nvPr/>
        </p:nvSpPr>
        <p:spPr>
          <a:xfrm>
            <a:off x="12338227" y="5514898"/>
            <a:ext cx="4699327" cy="2115964"/>
          </a:xfrm>
          <a:prstGeom prst="rect">
            <a:avLst/>
          </a:prstGeom>
        </p:spPr>
        <p:txBody>
          <a:bodyPr wrap="square" lIns="0" tIns="0" rIns="0" bIns="0" rtlCol="0" anchor="t">
            <a:spAutoFit/>
          </a:bodyPr>
          <a:lstStyle/>
          <a:p>
            <a:pPr algn="ctr">
              <a:lnSpc>
                <a:spcPts val="8400"/>
              </a:lnSpc>
            </a:pPr>
            <a:r>
              <a:rPr lang="en-US" sz="6000" dirty="0">
                <a:solidFill>
                  <a:srgbClr val="AAEBD7"/>
                </a:solidFill>
                <a:latin typeface="Cabin Sketch"/>
                <a:ea typeface="Cabin Sketch"/>
                <a:cs typeface="Cabin Sketch"/>
                <a:sym typeface="Cabin Sketch"/>
              </a:rPr>
              <a:t>Software Updater</a:t>
            </a:r>
          </a:p>
        </p:txBody>
      </p:sp>
      <p:sp>
        <p:nvSpPr>
          <p:cNvPr id="19" name="TextBox 19">
            <a:extLst>
              <a:ext uri="{FF2B5EF4-FFF2-40B4-BE49-F238E27FC236}">
                <a16:creationId xmlns:a16="http://schemas.microsoft.com/office/drawing/2014/main" id="{72174B8E-66A4-5209-25FB-923C56D63837}"/>
              </a:ext>
            </a:extLst>
          </p:cNvPr>
          <p:cNvSpPr txBox="1"/>
          <p:nvPr/>
        </p:nvSpPr>
        <p:spPr>
          <a:xfrm>
            <a:off x="2822966" y="2853241"/>
            <a:ext cx="12642068" cy="1208216"/>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ea typeface="Caveat Brush"/>
                <a:cs typeface="Caveat Brush"/>
                <a:sym typeface="Caveat Brush"/>
              </a:rPr>
              <a:t>What application do you use for installing software updates?</a:t>
            </a:r>
          </a:p>
        </p:txBody>
      </p:sp>
    </p:spTree>
    <p:extLst>
      <p:ext uri="{BB962C8B-B14F-4D97-AF65-F5344CB8AC3E}">
        <p14:creationId xmlns:p14="http://schemas.microsoft.com/office/powerpoint/2010/main" val="1197360844"/>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02F79-B2B3-E051-2A99-A954561B70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DEA068-9CFB-8DFC-8E36-9FD7C11B6FA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9531FA13-0669-5281-8B61-817164D779EB}"/>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Quiz Answers</a:t>
            </a:r>
            <a:endParaRPr lang="en-US" dirty="0"/>
          </a:p>
        </p:txBody>
      </p:sp>
      <p:sp>
        <p:nvSpPr>
          <p:cNvPr id="4" name="TextBox 4">
            <a:extLst>
              <a:ext uri="{FF2B5EF4-FFF2-40B4-BE49-F238E27FC236}">
                <a16:creationId xmlns:a16="http://schemas.microsoft.com/office/drawing/2014/main" id="{352E841F-DB0F-343D-0CAA-C7F9F3445046}"/>
              </a:ext>
            </a:extLst>
          </p:cNvPr>
          <p:cNvSpPr txBox="1"/>
          <p:nvPr/>
        </p:nvSpPr>
        <p:spPr>
          <a:xfrm>
            <a:off x="1028700" y="3711675"/>
            <a:ext cx="6730442" cy="1387474"/>
          </a:xfrm>
          <a:prstGeom prst="rect">
            <a:avLst/>
          </a:prstGeom>
        </p:spPr>
        <p:txBody>
          <a:bodyPr lIns="0" tIns="0" rIns="0" bIns="0" rtlCol="0" anchor="t">
            <a:spAutoFit/>
          </a:bodyPr>
          <a:lstStyle/>
          <a:p>
            <a:pPr algn="l">
              <a:lnSpc>
                <a:spcPts val="11200"/>
              </a:lnSpc>
            </a:pPr>
            <a:r>
              <a:rPr lang="en-US" sz="8000" dirty="0">
                <a:solidFill>
                  <a:srgbClr val="C1FF72"/>
                </a:solidFill>
                <a:latin typeface="Cabin Sketch"/>
                <a:ea typeface="Cabin Sketch"/>
                <a:cs typeface="Cabin Sketch"/>
                <a:sym typeface="Cabin Sketch"/>
              </a:rPr>
              <a:t>Question 1</a:t>
            </a:r>
          </a:p>
        </p:txBody>
      </p:sp>
      <p:sp>
        <p:nvSpPr>
          <p:cNvPr id="5" name="TextBox 5">
            <a:extLst>
              <a:ext uri="{FF2B5EF4-FFF2-40B4-BE49-F238E27FC236}">
                <a16:creationId xmlns:a16="http://schemas.microsoft.com/office/drawing/2014/main" id="{7A06D846-2D22-1969-30EC-B4C5F7D198F4}"/>
              </a:ext>
            </a:extLst>
          </p:cNvPr>
          <p:cNvSpPr txBox="1"/>
          <p:nvPr/>
        </p:nvSpPr>
        <p:spPr>
          <a:xfrm>
            <a:off x="9144000" y="3854550"/>
            <a:ext cx="8115300" cy="1164229"/>
          </a:xfrm>
          <a:prstGeom prst="rect">
            <a:avLst/>
          </a:prstGeom>
        </p:spPr>
        <p:txBody>
          <a:bodyPr lIns="0" tIns="0" rIns="0" bIns="0" rtlCol="0" anchor="t">
            <a:spAutoFit/>
          </a:bodyPr>
          <a:lstStyle/>
          <a:p>
            <a:pPr algn="just">
              <a:lnSpc>
                <a:spcPts val="4619"/>
              </a:lnSpc>
            </a:pPr>
            <a:r>
              <a:rPr lang="en-US" sz="3600" u="sng" dirty="0">
                <a:solidFill>
                  <a:srgbClr val="F0F0F0"/>
                </a:solidFill>
                <a:latin typeface="Caveat Brush"/>
                <a:ea typeface="Caveat Brush"/>
                <a:cs typeface="Caveat Brush"/>
                <a:sym typeface="Caveat Brush"/>
              </a:rPr>
              <a:t>Ubuntu</a:t>
            </a:r>
            <a:r>
              <a:rPr lang="en-US" sz="3600" dirty="0">
                <a:solidFill>
                  <a:srgbClr val="F0F0F0"/>
                </a:solidFill>
                <a:latin typeface="Caveat Brush"/>
                <a:ea typeface="Caveat Brush"/>
                <a:cs typeface="Caveat Brush"/>
                <a:sym typeface="Caveat Brush"/>
              </a:rPr>
              <a:t> is a Linux distribution, along with Red Hat, Mint, and Fedora.</a:t>
            </a:r>
            <a:endParaRPr lang="en-US" sz="3600" u="sng" dirty="0">
              <a:solidFill>
                <a:srgbClr val="F0F0F0"/>
              </a:solidFill>
              <a:latin typeface="Caveat Brush"/>
              <a:ea typeface="Caveat Brush"/>
              <a:cs typeface="Caveat Brush"/>
              <a:sym typeface="Caveat Brush"/>
            </a:endParaRPr>
          </a:p>
        </p:txBody>
      </p:sp>
      <p:sp>
        <p:nvSpPr>
          <p:cNvPr id="6" name="TextBox 6">
            <a:extLst>
              <a:ext uri="{FF2B5EF4-FFF2-40B4-BE49-F238E27FC236}">
                <a16:creationId xmlns:a16="http://schemas.microsoft.com/office/drawing/2014/main" id="{447A0620-2E1A-BA53-1313-22BC1557B827}"/>
              </a:ext>
            </a:extLst>
          </p:cNvPr>
          <p:cNvSpPr txBox="1"/>
          <p:nvPr/>
        </p:nvSpPr>
        <p:spPr>
          <a:xfrm>
            <a:off x="1028700" y="5584925"/>
            <a:ext cx="6730442" cy="1387474"/>
          </a:xfrm>
          <a:prstGeom prst="rect">
            <a:avLst/>
          </a:prstGeom>
        </p:spPr>
        <p:txBody>
          <a:bodyPr lIns="0" tIns="0" rIns="0" bIns="0" rtlCol="0" anchor="t">
            <a:spAutoFit/>
          </a:bodyPr>
          <a:lstStyle/>
          <a:p>
            <a:pPr algn="l">
              <a:lnSpc>
                <a:spcPts val="11200"/>
              </a:lnSpc>
            </a:pPr>
            <a:r>
              <a:rPr lang="en-US" sz="8000" dirty="0">
                <a:solidFill>
                  <a:srgbClr val="FCC4E2"/>
                </a:solidFill>
                <a:latin typeface="Cabin Sketch"/>
                <a:ea typeface="Cabin Sketch"/>
                <a:cs typeface="Cabin Sketch"/>
                <a:sym typeface="Cabin Sketch"/>
              </a:rPr>
              <a:t>Question 2</a:t>
            </a:r>
          </a:p>
        </p:txBody>
      </p:sp>
      <p:sp>
        <p:nvSpPr>
          <p:cNvPr id="7" name="TextBox 7">
            <a:extLst>
              <a:ext uri="{FF2B5EF4-FFF2-40B4-BE49-F238E27FC236}">
                <a16:creationId xmlns:a16="http://schemas.microsoft.com/office/drawing/2014/main" id="{EABDFC29-E9FD-7D48-BA14-B212B12FA6A0}"/>
              </a:ext>
            </a:extLst>
          </p:cNvPr>
          <p:cNvSpPr txBox="1"/>
          <p:nvPr/>
        </p:nvSpPr>
        <p:spPr>
          <a:xfrm>
            <a:off x="9144000" y="5727800"/>
            <a:ext cx="8115300" cy="1754135"/>
          </a:xfrm>
          <a:prstGeom prst="rect">
            <a:avLst/>
          </a:prstGeom>
        </p:spPr>
        <p:txBody>
          <a:bodyPr lIns="0" tIns="0" rIns="0" bIns="0" rtlCol="0" anchor="t">
            <a:spAutoFit/>
          </a:bodyPr>
          <a:lstStyle/>
          <a:p>
            <a:pPr algn="ctr">
              <a:lnSpc>
                <a:spcPts val="4619"/>
              </a:lnSpc>
            </a:pPr>
            <a:r>
              <a:rPr lang="en-US" sz="3600" dirty="0">
                <a:solidFill>
                  <a:srgbClr val="FFFFFF"/>
                </a:solidFill>
                <a:latin typeface="Caveat Brush"/>
                <a:ea typeface="Caveat Brush"/>
                <a:cs typeface="Caveat Brush"/>
                <a:sym typeface="Caveat Brush"/>
              </a:rPr>
              <a:t>You should always check that you are using the correct </a:t>
            </a:r>
            <a:r>
              <a:rPr lang="en-US" sz="3600" u="sng" dirty="0">
                <a:solidFill>
                  <a:srgbClr val="FFFFFF"/>
                </a:solidFill>
                <a:latin typeface="Caveat Brush"/>
                <a:ea typeface="Caveat Brush"/>
                <a:cs typeface="Caveat Brush"/>
                <a:sym typeface="Caveat Brush"/>
              </a:rPr>
              <a:t>capitalization</a:t>
            </a:r>
            <a:r>
              <a:rPr lang="en-US" sz="3600" dirty="0">
                <a:solidFill>
                  <a:srgbClr val="FFFFFF"/>
                </a:solidFill>
                <a:latin typeface="Caveat Brush"/>
                <a:ea typeface="Caveat Brush"/>
                <a:cs typeface="Caveat Brush"/>
                <a:sym typeface="Caveat Brush"/>
              </a:rPr>
              <a:t> and spelling when typing in the Terminal.</a:t>
            </a:r>
          </a:p>
        </p:txBody>
      </p:sp>
      <p:sp>
        <p:nvSpPr>
          <p:cNvPr id="8" name="TextBox 8">
            <a:extLst>
              <a:ext uri="{FF2B5EF4-FFF2-40B4-BE49-F238E27FC236}">
                <a16:creationId xmlns:a16="http://schemas.microsoft.com/office/drawing/2014/main" id="{848697F2-FBE1-5154-B47F-0F25EBBF56C0}"/>
              </a:ext>
            </a:extLst>
          </p:cNvPr>
          <p:cNvSpPr txBox="1"/>
          <p:nvPr/>
        </p:nvSpPr>
        <p:spPr>
          <a:xfrm>
            <a:off x="1028700" y="7591524"/>
            <a:ext cx="6730442" cy="1387474"/>
          </a:xfrm>
          <a:prstGeom prst="rect">
            <a:avLst/>
          </a:prstGeom>
        </p:spPr>
        <p:txBody>
          <a:bodyPr lIns="0" tIns="0" rIns="0" bIns="0" rtlCol="0" anchor="t">
            <a:spAutoFit/>
          </a:bodyPr>
          <a:lstStyle/>
          <a:p>
            <a:pPr algn="l">
              <a:lnSpc>
                <a:spcPts val="11200"/>
              </a:lnSpc>
            </a:pPr>
            <a:r>
              <a:rPr lang="en-US" sz="8000" dirty="0">
                <a:solidFill>
                  <a:srgbClr val="AAEBD7"/>
                </a:solidFill>
                <a:latin typeface="Cabin Sketch"/>
                <a:ea typeface="Cabin Sketch"/>
                <a:cs typeface="Cabin Sketch"/>
                <a:sym typeface="Cabin Sketch"/>
              </a:rPr>
              <a:t>Question 3</a:t>
            </a:r>
          </a:p>
        </p:txBody>
      </p:sp>
      <p:sp>
        <p:nvSpPr>
          <p:cNvPr id="9" name="TextBox 9">
            <a:extLst>
              <a:ext uri="{FF2B5EF4-FFF2-40B4-BE49-F238E27FC236}">
                <a16:creationId xmlns:a16="http://schemas.microsoft.com/office/drawing/2014/main" id="{48DB9A6A-5727-9E41-A8E4-2E6950DD23A3}"/>
              </a:ext>
            </a:extLst>
          </p:cNvPr>
          <p:cNvSpPr txBox="1"/>
          <p:nvPr/>
        </p:nvSpPr>
        <p:spPr>
          <a:xfrm>
            <a:off x="9144000" y="7998099"/>
            <a:ext cx="8115300" cy="574324"/>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An absolute path starts from the </a:t>
            </a:r>
            <a:r>
              <a:rPr lang="en-US" sz="3600" u="sng" dirty="0">
                <a:solidFill>
                  <a:srgbClr val="F0F0F0"/>
                </a:solidFill>
                <a:latin typeface="Caveat Brush"/>
                <a:ea typeface="Caveat Brush"/>
                <a:cs typeface="Caveat Brush"/>
                <a:sym typeface="Caveat Brush"/>
              </a:rPr>
              <a:t>root directory</a:t>
            </a:r>
            <a:r>
              <a:rPr lang="en-US" sz="3600" dirty="0">
                <a:solidFill>
                  <a:srgbClr val="F0F0F0"/>
                </a:solidFill>
                <a:latin typeface="Caveat Brush"/>
                <a:ea typeface="Caveat Brush"/>
                <a:cs typeface="Caveat Brush"/>
                <a:sym typeface="Caveat Brush"/>
              </a:rPr>
              <a:t>.</a:t>
            </a:r>
          </a:p>
        </p:txBody>
      </p:sp>
      <p:sp>
        <p:nvSpPr>
          <p:cNvPr id="10" name="Freeform 10">
            <a:extLst>
              <a:ext uri="{FF2B5EF4-FFF2-40B4-BE49-F238E27FC236}">
                <a16:creationId xmlns:a16="http://schemas.microsoft.com/office/drawing/2014/main" id="{A327CD3D-A837-EE11-C3F8-0F51F84A707C}"/>
              </a:ext>
            </a:extLst>
          </p:cNvPr>
          <p:cNvSpPr/>
          <p:nvPr/>
        </p:nvSpPr>
        <p:spPr>
          <a:xfrm>
            <a:off x="14888586" y="23352"/>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F9BE0E65-6DED-E4F6-D576-6B805017F883}"/>
              </a:ext>
            </a:extLst>
          </p:cNvPr>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63295289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9C8A0-28AD-4269-7347-D6FE2E00E44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E3AA98-6DFD-3D79-FC33-10AC38FE58B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TextBox 3">
            <a:extLst>
              <a:ext uri="{FF2B5EF4-FFF2-40B4-BE49-F238E27FC236}">
                <a16:creationId xmlns:a16="http://schemas.microsoft.com/office/drawing/2014/main" id="{804EA1F2-40FE-0CF9-105C-49615C310BD9}"/>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Quiz Answers</a:t>
            </a:r>
            <a:endParaRPr lang="en-US" dirty="0"/>
          </a:p>
        </p:txBody>
      </p:sp>
      <p:sp>
        <p:nvSpPr>
          <p:cNvPr id="4" name="TextBox 4">
            <a:extLst>
              <a:ext uri="{FF2B5EF4-FFF2-40B4-BE49-F238E27FC236}">
                <a16:creationId xmlns:a16="http://schemas.microsoft.com/office/drawing/2014/main" id="{34F7F581-D842-E648-0240-D4E6958692B7}"/>
              </a:ext>
            </a:extLst>
          </p:cNvPr>
          <p:cNvSpPr txBox="1"/>
          <p:nvPr/>
        </p:nvSpPr>
        <p:spPr>
          <a:xfrm>
            <a:off x="1028700" y="3711675"/>
            <a:ext cx="6730442" cy="1387474"/>
          </a:xfrm>
          <a:prstGeom prst="rect">
            <a:avLst/>
          </a:prstGeom>
        </p:spPr>
        <p:txBody>
          <a:bodyPr lIns="0" tIns="0" rIns="0" bIns="0" rtlCol="0" anchor="t">
            <a:spAutoFit/>
          </a:bodyPr>
          <a:lstStyle/>
          <a:p>
            <a:pPr algn="l">
              <a:lnSpc>
                <a:spcPts val="11200"/>
              </a:lnSpc>
            </a:pPr>
            <a:r>
              <a:rPr lang="en-US" sz="8000" dirty="0">
                <a:solidFill>
                  <a:srgbClr val="C1FF72"/>
                </a:solidFill>
                <a:latin typeface="Cabin Sketch"/>
                <a:ea typeface="Cabin Sketch"/>
                <a:cs typeface="Cabin Sketch"/>
                <a:sym typeface="Cabin Sketch"/>
              </a:rPr>
              <a:t>Question 4</a:t>
            </a:r>
          </a:p>
        </p:txBody>
      </p:sp>
      <p:sp>
        <p:nvSpPr>
          <p:cNvPr id="5" name="TextBox 5">
            <a:extLst>
              <a:ext uri="{FF2B5EF4-FFF2-40B4-BE49-F238E27FC236}">
                <a16:creationId xmlns:a16="http://schemas.microsoft.com/office/drawing/2014/main" id="{2FE245A2-C935-0B1D-488A-028B939F9D47}"/>
              </a:ext>
            </a:extLst>
          </p:cNvPr>
          <p:cNvSpPr txBox="1"/>
          <p:nvPr/>
        </p:nvSpPr>
        <p:spPr>
          <a:xfrm>
            <a:off x="9144000" y="3932257"/>
            <a:ext cx="8115300" cy="1164229"/>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A single period, </a:t>
            </a:r>
            <a:r>
              <a:rPr lang="en-US" sz="3600" u="sng" dirty="0">
                <a:solidFill>
                  <a:srgbClr val="F0F0F0"/>
                </a:solidFill>
                <a:latin typeface="Caveat Brush"/>
                <a:ea typeface="Caveat Brush"/>
                <a:cs typeface="Caveat Brush"/>
                <a:sym typeface="Caveat Brush"/>
              </a:rPr>
              <a:t>“.”</a:t>
            </a:r>
            <a:r>
              <a:rPr lang="en-US" sz="3600" dirty="0">
                <a:solidFill>
                  <a:srgbClr val="F0F0F0"/>
                </a:solidFill>
                <a:latin typeface="Caveat Brush"/>
                <a:ea typeface="Caveat Brush"/>
                <a:cs typeface="Caveat Brush"/>
                <a:sym typeface="Caveat Brush"/>
              </a:rPr>
              <a:t>, symbolizes the current directory.</a:t>
            </a:r>
          </a:p>
        </p:txBody>
      </p:sp>
      <p:sp>
        <p:nvSpPr>
          <p:cNvPr id="6" name="TextBox 6">
            <a:extLst>
              <a:ext uri="{FF2B5EF4-FFF2-40B4-BE49-F238E27FC236}">
                <a16:creationId xmlns:a16="http://schemas.microsoft.com/office/drawing/2014/main" id="{16255DD2-3C0D-CCF0-79B2-627858672CD2}"/>
              </a:ext>
            </a:extLst>
          </p:cNvPr>
          <p:cNvSpPr txBox="1"/>
          <p:nvPr/>
        </p:nvSpPr>
        <p:spPr>
          <a:xfrm>
            <a:off x="1028700" y="5584925"/>
            <a:ext cx="6730442" cy="1387474"/>
          </a:xfrm>
          <a:prstGeom prst="rect">
            <a:avLst/>
          </a:prstGeom>
        </p:spPr>
        <p:txBody>
          <a:bodyPr lIns="0" tIns="0" rIns="0" bIns="0" rtlCol="0" anchor="t">
            <a:spAutoFit/>
          </a:bodyPr>
          <a:lstStyle/>
          <a:p>
            <a:pPr algn="l">
              <a:lnSpc>
                <a:spcPts val="11200"/>
              </a:lnSpc>
            </a:pPr>
            <a:r>
              <a:rPr lang="en-US" sz="8000" dirty="0">
                <a:solidFill>
                  <a:srgbClr val="FCC4E2"/>
                </a:solidFill>
                <a:latin typeface="Cabin Sketch"/>
                <a:ea typeface="Cabin Sketch"/>
                <a:cs typeface="Cabin Sketch"/>
                <a:sym typeface="Cabin Sketch"/>
              </a:rPr>
              <a:t>Question 5</a:t>
            </a:r>
          </a:p>
        </p:txBody>
      </p:sp>
      <p:sp>
        <p:nvSpPr>
          <p:cNvPr id="7" name="TextBox 7">
            <a:extLst>
              <a:ext uri="{FF2B5EF4-FFF2-40B4-BE49-F238E27FC236}">
                <a16:creationId xmlns:a16="http://schemas.microsoft.com/office/drawing/2014/main" id="{A424D2B0-F2F0-0B1B-BB9F-91512B7E0700}"/>
              </a:ext>
            </a:extLst>
          </p:cNvPr>
          <p:cNvSpPr txBox="1"/>
          <p:nvPr/>
        </p:nvSpPr>
        <p:spPr>
          <a:xfrm>
            <a:off x="9144000" y="5991500"/>
            <a:ext cx="8115300" cy="574324"/>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Flags </a:t>
            </a:r>
            <a:r>
              <a:rPr lang="en-US" sz="3600" u="sng" dirty="0">
                <a:solidFill>
                  <a:srgbClr val="F0F0F0"/>
                </a:solidFill>
                <a:latin typeface="Caveat Brush"/>
                <a:ea typeface="Caveat Brush"/>
                <a:cs typeface="Caveat Brush"/>
                <a:sym typeface="Caveat Brush"/>
              </a:rPr>
              <a:t>modify the behavior of the command</a:t>
            </a:r>
            <a:r>
              <a:rPr lang="en-US" sz="3600" dirty="0">
                <a:solidFill>
                  <a:srgbClr val="F0F0F0"/>
                </a:solidFill>
                <a:latin typeface="Caveat Brush"/>
                <a:ea typeface="Caveat Brush"/>
                <a:cs typeface="Caveat Brush"/>
                <a:sym typeface="Caveat Brush"/>
              </a:rPr>
              <a:t>.</a:t>
            </a:r>
          </a:p>
        </p:txBody>
      </p:sp>
      <p:sp>
        <p:nvSpPr>
          <p:cNvPr id="8" name="TextBox 8">
            <a:extLst>
              <a:ext uri="{FF2B5EF4-FFF2-40B4-BE49-F238E27FC236}">
                <a16:creationId xmlns:a16="http://schemas.microsoft.com/office/drawing/2014/main" id="{3198F26B-2ACD-A06D-DE5F-DCDC0909782A}"/>
              </a:ext>
            </a:extLst>
          </p:cNvPr>
          <p:cNvSpPr txBox="1"/>
          <p:nvPr/>
        </p:nvSpPr>
        <p:spPr>
          <a:xfrm>
            <a:off x="1028700" y="7591524"/>
            <a:ext cx="6730442" cy="1387474"/>
          </a:xfrm>
          <a:prstGeom prst="rect">
            <a:avLst/>
          </a:prstGeom>
        </p:spPr>
        <p:txBody>
          <a:bodyPr lIns="0" tIns="0" rIns="0" bIns="0" rtlCol="0" anchor="t">
            <a:spAutoFit/>
          </a:bodyPr>
          <a:lstStyle/>
          <a:p>
            <a:pPr algn="l">
              <a:lnSpc>
                <a:spcPts val="11200"/>
              </a:lnSpc>
            </a:pPr>
            <a:r>
              <a:rPr lang="en-US" sz="8000" dirty="0">
                <a:solidFill>
                  <a:srgbClr val="AAEBD7"/>
                </a:solidFill>
                <a:latin typeface="Cabin Sketch"/>
                <a:ea typeface="Cabin Sketch"/>
                <a:cs typeface="Cabin Sketch"/>
                <a:sym typeface="Cabin Sketch"/>
              </a:rPr>
              <a:t>Question 6</a:t>
            </a:r>
          </a:p>
        </p:txBody>
      </p:sp>
      <p:sp>
        <p:nvSpPr>
          <p:cNvPr id="9" name="TextBox 9">
            <a:extLst>
              <a:ext uri="{FF2B5EF4-FFF2-40B4-BE49-F238E27FC236}">
                <a16:creationId xmlns:a16="http://schemas.microsoft.com/office/drawing/2014/main" id="{EF02E2EC-0C30-58A4-CF32-AEA89F885837}"/>
              </a:ext>
            </a:extLst>
          </p:cNvPr>
          <p:cNvSpPr txBox="1"/>
          <p:nvPr/>
        </p:nvSpPr>
        <p:spPr>
          <a:xfrm>
            <a:off x="9144000" y="7734399"/>
            <a:ext cx="8115300" cy="1164229"/>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You use </a:t>
            </a:r>
            <a:r>
              <a:rPr lang="en-US" sz="3600" u="sng" dirty="0">
                <a:solidFill>
                  <a:srgbClr val="F0F0F0"/>
                </a:solidFill>
                <a:latin typeface="Caveat Brush"/>
                <a:ea typeface="Caveat Brush"/>
                <a:cs typeface="Caveat Brush"/>
                <a:sym typeface="Caveat Brush"/>
              </a:rPr>
              <a:t>Software Updater</a:t>
            </a:r>
            <a:r>
              <a:rPr lang="en-US" sz="3600" dirty="0">
                <a:solidFill>
                  <a:srgbClr val="F0F0F0"/>
                </a:solidFill>
                <a:latin typeface="Caveat Brush"/>
                <a:ea typeface="Caveat Brush"/>
                <a:cs typeface="Caveat Brush"/>
                <a:sym typeface="Caveat Brush"/>
              </a:rPr>
              <a:t> to install software updates.</a:t>
            </a:r>
          </a:p>
        </p:txBody>
      </p:sp>
      <p:sp>
        <p:nvSpPr>
          <p:cNvPr id="10" name="Freeform 10">
            <a:extLst>
              <a:ext uri="{FF2B5EF4-FFF2-40B4-BE49-F238E27FC236}">
                <a16:creationId xmlns:a16="http://schemas.microsoft.com/office/drawing/2014/main" id="{E85B467B-3B9B-2A4C-E2F4-76C4541425B3}"/>
              </a:ext>
            </a:extLst>
          </p:cNvPr>
          <p:cNvSpPr/>
          <p:nvPr/>
        </p:nvSpPr>
        <p:spPr>
          <a:xfrm>
            <a:off x="14888586" y="114300"/>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1" name="Freeform 11">
            <a:extLst>
              <a:ext uri="{FF2B5EF4-FFF2-40B4-BE49-F238E27FC236}">
                <a16:creationId xmlns:a16="http://schemas.microsoft.com/office/drawing/2014/main" id="{8F014DA6-62D7-8B43-20C4-72CD2908D235}"/>
              </a:ext>
            </a:extLst>
          </p:cNvPr>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2256376912"/>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sp>
        <p:nvSpPr>
          <p:cNvPr id="3" name="Freeform 3"/>
          <p:cNvSpPr/>
          <p:nvPr/>
        </p:nvSpPr>
        <p:spPr>
          <a:xfrm>
            <a:off x="11868739" y="1700702"/>
            <a:ext cx="641926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4">
              <a:extLst>
                <a:ext uri="{96DAC541-7B7A-43D3-8B79-37D633B846F1}">
                  <asvg:svgBlip xmlns:asvg="http://schemas.microsoft.com/office/drawing/2016/SVG/main" r:embed="rId5"/>
                </a:ext>
              </a:extLst>
            </a:blip>
            <a:stretch>
              <a:fillRect r="-17265"/>
            </a:stretch>
          </a:blipFill>
        </p:spPr>
        <p:txBody>
          <a:bodyPr/>
          <a:lstStyle/>
          <a:p>
            <a:endParaRPr lang="en-US"/>
          </a:p>
        </p:txBody>
      </p:sp>
      <p:sp>
        <p:nvSpPr>
          <p:cNvPr id="4" name="TextBox 4"/>
          <p:cNvSpPr txBox="1"/>
          <p:nvPr/>
        </p:nvSpPr>
        <p:spPr>
          <a:xfrm>
            <a:off x="1028700" y="1603248"/>
            <a:ext cx="13139257" cy="1619250"/>
          </a:xfrm>
          <a:prstGeom prst="rect">
            <a:avLst/>
          </a:prstGeom>
        </p:spPr>
        <p:txBody>
          <a:bodyPr lIns="0" tIns="0" rIns="0" bIns="0" rtlCol="0" anchor="t">
            <a:spAutoFit/>
          </a:bodyPr>
          <a:lstStyle/>
          <a:p>
            <a:pPr algn="l">
              <a:lnSpc>
                <a:spcPts val="12000"/>
              </a:lnSpc>
            </a:pPr>
            <a:r>
              <a:rPr lang="en-US" sz="12000" spc="96" dirty="0">
                <a:solidFill>
                  <a:srgbClr val="FFFFFF"/>
                </a:solidFill>
                <a:latin typeface="Cabin Sketch"/>
                <a:ea typeface="Cabin Sketch"/>
                <a:cs typeface="Cabin Sketch"/>
                <a:sym typeface="Cabin Sketch"/>
              </a:rPr>
              <a:t>More Resources</a:t>
            </a:r>
          </a:p>
        </p:txBody>
      </p:sp>
      <p:sp>
        <p:nvSpPr>
          <p:cNvPr id="5" name="TextBox 5"/>
          <p:cNvSpPr txBox="1"/>
          <p:nvPr/>
        </p:nvSpPr>
        <p:spPr>
          <a:xfrm>
            <a:off x="2831849" y="4571047"/>
            <a:ext cx="8115300" cy="1743106"/>
          </a:xfrm>
          <a:prstGeom prst="rect">
            <a:avLst/>
          </a:prstGeom>
        </p:spPr>
        <p:txBody>
          <a:bodyPr lIns="0" tIns="0" rIns="0" bIns="0" rtlCol="0" anchor="t">
            <a:spAutoFit/>
          </a:bodyPr>
          <a:lstStyle/>
          <a:p>
            <a:pPr algn="just">
              <a:lnSpc>
                <a:spcPts val="4619"/>
              </a:lnSpc>
            </a:pPr>
            <a:r>
              <a:rPr lang="en-US" sz="3299" dirty="0">
                <a:solidFill>
                  <a:srgbClr val="FEF5A6"/>
                </a:solidFill>
                <a:latin typeface="Caveat Brush"/>
                <a:ea typeface="Caveat Brush"/>
                <a:cs typeface="Caveat Brush"/>
                <a:sym typeface="Caveat Brush"/>
                <a:hlinkClick r:id="rId6">
                  <a:extLst>
                    <a:ext uri="{A12FA001-AC4F-418D-AE19-62706E023703}">
                      <ahyp:hlinkClr xmlns:ahyp="http://schemas.microsoft.com/office/drawing/2018/hyperlinkcolor" val="tx"/>
                    </a:ext>
                  </a:extLst>
                </a:hlinkClick>
              </a:rPr>
              <a:t>https://linuxsurvival.com/</a:t>
            </a:r>
            <a:r>
              <a:rPr lang="en-US" sz="3299" dirty="0">
                <a:solidFill>
                  <a:srgbClr val="FEF5A6"/>
                </a:solidFill>
                <a:latin typeface="Caveat Brush"/>
                <a:ea typeface="Caveat Brush"/>
                <a:cs typeface="Caveat Brush"/>
                <a:sym typeface="Caveat Brush"/>
              </a:rPr>
              <a:t> </a:t>
            </a:r>
            <a:r>
              <a:rPr lang="en-US" sz="3299" dirty="0">
                <a:solidFill>
                  <a:srgbClr val="F0F0F0"/>
                </a:solidFill>
                <a:latin typeface="Caveat Brush"/>
                <a:ea typeface="Caveat Brush"/>
                <a:cs typeface="Caveat Brush"/>
                <a:sym typeface="Caveat Brush"/>
              </a:rPr>
              <a:t>- This is a good website for learning Linux commands and operations. Test out some of </a:t>
            </a:r>
            <a:r>
              <a:rPr lang="en-US" sz="3299">
                <a:solidFill>
                  <a:srgbClr val="F0F0F0"/>
                </a:solidFill>
                <a:latin typeface="Caveat Brush"/>
                <a:ea typeface="Caveat Brush"/>
                <a:cs typeface="Caveat Brush"/>
                <a:sym typeface="Caveat Brush"/>
              </a:rPr>
              <a:t>the commands </a:t>
            </a:r>
            <a:r>
              <a:rPr lang="en-US" sz="3299" dirty="0">
                <a:solidFill>
                  <a:srgbClr val="F0F0F0"/>
                </a:solidFill>
                <a:latin typeface="Caveat Brush"/>
                <a:ea typeface="Caveat Brush"/>
                <a:cs typeface="Caveat Brush"/>
                <a:sym typeface="Caveat Brush"/>
              </a:rPr>
              <a:t>you learned!</a:t>
            </a:r>
          </a:p>
        </p:txBody>
      </p:sp>
      <p:sp>
        <p:nvSpPr>
          <p:cNvPr id="6" name="TextBox 6"/>
          <p:cNvSpPr txBox="1"/>
          <p:nvPr/>
        </p:nvSpPr>
        <p:spPr>
          <a:xfrm>
            <a:off x="1044742" y="4597400"/>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p:cNvSpPr txBox="1"/>
          <p:nvPr/>
        </p:nvSpPr>
        <p:spPr>
          <a:xfrm>
            <a:off x="2831849" y="6330816"/>
            <a:ext cx="8115300" cy="1153201"/>
          </a:xfrm>
          <a:prstGeom prst="rect">
            <a:avLst/>
          </a:prstGeom>
        </p:spPr>
        <p:txBody>
          <a:bodyPr lIns="0" tIns="0" rIns="0" bIns="0" rtlCol="0" anchor="t">
            <a:spAutoFit/>
          </a:bodyPr>
          <a:lstStyle/>
          <a:p>
            <a:pPr algn="just">
              <a:lnSpc>
                <a:spcPts val="4619"/>
              </a:lnSpc>
            </a:pPr>
            <a:r>
              <a:rPr lang="en-US" sz="3299" dirty="0">
                <a:solidFill>
                  <a:srgbClr val="FEF5A6"/>
                </a:solidFill>
                <a:latin typeface="Caveat Brush"/>
                <a:ea typeface="Caveat Brush"/>
                <a:cs typeface="Caveat Brush"/>
                <a:sym typeface="Caveat Brush"/>
                <a:hlinkClick r:id="rId7">
                  <a:extLst>
                    <a:ext uri="{A12FA001-AC4F-418D-AE19-62706E023703}">
                      <ahyp:hlinkClr xmlns:ahyp="http://schemas.microsoft.com/office/drawing/2018/hyperlinkcolor" val="tx"/>
                    </a:ext>
                  </a:extLst>
                </a:hlinkClick>
              </a:rPr>
              <a:t>https://overthewire.org/wargames/</a:t>
            </a:r>
            <a:r>
              <a:rPr lang="en-US" sz="3299" dirty="0">
                <a:solidFill>
                  <a:srgbClr val="FEF5A6"/>
                </a:solidFill>
                <a:latin typeface="Caveat Brush"/>
                <a:ea typeface="Caveat Brush"/>
                <a:cs typeface="Caveat Brush"/>
                <a:sym typeface="Caveat Brush"/>
              </a:rPr>
              <a:t> </a:t>
            </a:r>
            <a:r>
              <a:rPr lang="en-US" sz="3299" dirty="0">
                <a:solidFill>
                  <a:srgbClr val="F0F0F0"/>
                </a:solidFill>
                <a:latin typeface="Caveat Brush"/>
                <a:ea typeface="Caveat Brush"/>
                <a:cs typeface="Caveat Brush"/>
                <a:sym typeface="Caveat Brush"/>
              </a:rPr>
              <a:t>- This is a fun game to learn using commands in the Terminal.</a:t>
            </a:r>
          </a:p>
        </p:txBody>
      </p:sp>
      <p:sp>
        <p:nvSpPr>
          <p:cNvPr id="8" name="TextBox 8"/>
          <p:cNvSpPr txBox="1"/>
          <p:nvPr/>
        </p:nvSpPr>
        <p:spPr>
          <a:xfrm>
            <a:off x="1044742" y="6357169"/>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9" name="TextBox 9"/>
          <p:cNvSpPr txBox="1"/>
          <p:nvPr/>
        </p:nvSpPr>
        <p:spPr>
          <a:xfrm>
            <a:off x="2831849" y="8089765"/>
            <a:ext cx="8115300" cy="1153201"/>
          </a:xfrm>
          <a:prstGeom prst="rect">
            <a:avLst/>
          </a:prstGeom>
        </p:spPr>
        <p:txBody>
          <a:bodyPr lIns="0" tIns="0" rIns="0" bIns="0" rtlCol="0" anchor="t">
            <a:spAutoFit/>
          </a:bodyPr>
          <a:lstStyle/>
          <a:p>
            <a:pPr algn="just">
              <a:lnSpc>
                <a:spcPts val="4619"/>
              </a:lnSpc>
            </a:pPr>
            <a:r>
              <a:rPr lang="en-US" sz="3299" dirty="0">
                <a:solidFill>
                  <a:srgbClr val="FEF5A6"/>
                </a:solidFill>
                <a:latin typeface="Caveat Brush"/>
                <a:ea typeface="Caveat Brush"/>
                <a:cs typeface="Caveat Brush"/>
                <a:sym typeface="Caveat Brush"/>
                <a:hlinkClick r:id="rId8">
                  <a:extLst>
                    <a:ext uri="{A12FA001-AC4F-418D-AE19-62706E023703}">
                      <ahyp:hlinkClr xmlns:ahyp="http://schemas.microsoft.com/office/drawing/2018/hyperlinkcolor" val="tx"/>
                    </a:ext>
                  </a:extLst>
                </a:hlinkClick>
              </a:rPr>
              <a:t>https://linuxjourney.com/</a:t>
            </a:r>
            <a:r>
              <a:rPr lang="en-US" sz="3299" dirty="0">
                <a:solidFill>
                  <a:srgbClr val="FEF5A6"/>
                </a:solidFill>
                <a:latin typeface="Caveat Brush"/>
                <a:ea typeface="Caveat Brush"/>
                <a:cs typeface="Caveat Brush"/>
                <a:sym typeface="Caveat Brush"/>
              </a:rPr>
              <a:t> </a:t>
            </a:r>
            <a:r>
              <a:rPr lang="en-US" sz="3299" dirty="0">
                <a:solidFill>
                  <a:srgbClr val="F0F0F0"/>
                </a:solidFill>
                <a:latin typeface="Caveat Brush"/>
                <a:ea typeface="Caveat Brush"/>
                <a:cs typeface="Caveat Brush"/>
                <a:sym typeface="Caveat Brush"/>
              </a:rPr>
              <a:t>- An interactive website for learning more about Linux!</a:t>
            </a:r>
          </a:p>
        </p:txBody>
      </p:sp>
      <p:sp>
        <p:nvSpPr>
          <p:cNvPr id="10" name="TextBox 10"/>
          <p:cNvSpPr txBox="1"/>
          <p:nvPr/>
        </p:nvSpPr>
        <p:spPr>
          <a:xfrm>
            <a:off x="1044742" y="8116118"/>
            <a:ext cx="2076184" cy="1339849"/>
          </a:xfrm>
          <a:prstGeom prst="rect">
            <a:avLst/>
          </a:prstGeom>
        </p:spPr>
        <p:txBody>
          <a:bodyPr lIns="0" tIns="0" rIns="0" bIns="0" rtlCol="0" anchor="t">
            <a:spAutoFit/>
          </a:bodyPr>
          <a:lstStyle/>
          <a:p>
            <a:pPr algn="l">
              <a:lnSpc>
                <a:spcPts val="9999"/>
              </a:lnSpc>
            </a:pPr>
            <a:r>
              <a:rPr lang="en-US" sz="9999" spc="79">
                <a:solidFill>
                  <a:srgbClr val="FCC4E2"/>
                </a:solidFill>
                <a:latin typeface="Cabin Sketch"/>
                <a:ea typeface="Cabin Sketch"/>
                <a:cs typeface="Cabin Sketch"/>
                <a:sym typeface="Cabin Sketch"/>
              </a:rPr>
              <a:t>03</a:t>
            </a:r>
          </a:p>
        </p:txBody>
      </p:sp>
      <p:sp>
        <p:nvSpPr>
          <p:cNvPr id="11" name="TextBox 5">
            <a:extLst>
              <a:ext uri="{FF2B5EF4-FFF2-40B4-BE49-F238E27FC236}">
                <a16:creationId xmlns:a16="http://schemas.microsoft.com/office/drawing/2014/main" id="{D9A169A8-ECFC-536D-A893-67959850C7A2}"/>
              </a:ext>
            </a:extLst>
          </p:cNvPr>
          <p:cNvSpPr txBox="1"/>
          <p:nvPr/>
        </p:nvSpPr>
        <p:spPr>
          <a:xfrm>
            <a:off x="1028700" y="3060032"/>
            <a:ext cx="10629900" cy="1153201"/>
          </a:xfrm>
          <a:prstGeom prst="rect">
            <a:avLst/>
          </a:prstGeom>
        </p:spPr>
        <p:txBody>
          <a:bodyPr wrap="square"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If you would like to do further research on operating systems, here are a few good resources:</a:t>
            </a: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32781">
            <a:off x="279116" y="6567855"/>
            <a:ext cx="4384871" cy="2655336"/>
          </a:xfrm>
          <a:custGeom>
            <a:avLst/>
            <a:gdLst/>
            <a:ahLst/>
            <a:cxnLst/>
            <a:rect l="l" t="t" r="r" b="b"/>
            <a:pathLst>
              <a:path w="6742491" h="3714500">
                <a:moveTo>
                  <a:pt x="0" y="0"/>
                </a:moveTo>
                <a:lnTo>
                  <a:pt x="6742491" y="0"/>
                </a:lnTo>
                <a:lnTo>
                  <a:pt x="6742491" y="3714499"/>
                </a:lnTo>
                <a:lnTo>
                  <a:pt x="0" y="3714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8FB7D-3920-2995-5348-AF49C7552E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483681-1EA3-1268-D2C3-EDF69DC46176}"/>
              </a:ext>
            </a:extLst>
          </p:cNvPr>
          <p:cNvSpPr/>
          <p:nvPr/>
        </p:nvSpPr>
        <p:spPr>
          <a:xfrm>
            <a:off x="-29110" y="0"/>
            <a:ext cx="1831711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14B7CAF2-C928-CA0D-B72B-E92C434F1C2A}"/>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8FF3DC56-076B-0FC7-D55E-B236AFD0F77A}"/>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EC7BA75C-F420-BE84-2836-A6CDC5763643}"/>
              </a:ext>
            </a:extLst>
          </p:cNvPr>
          <p:cNvSpPr txBox="1"/>
          <p:nvPr/>
        </p:nvSpPr>
        <p:spPr>
          <a:xfrm>
            <a:off x="1064790" y="3277707"/>
            <a:ext cx="16158420" cy="3678828"/>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Linux </a:t>
            </a:r>
          </a:p>
          <a:p>
            <a:pPr algn="ctr">
              <a:lnSpc>
                <a:spcPts val="13957"/>
              </a:lnSpc>
            </a:pPr>
            <a:r>
              <a:rPr lang="en-US" sz="13957" spc="111" dirty="0">
                <a:solidFill>
                  <a:srgbClr val="FFFFFF"/>
                </a:solidFill>
                <a:latin typeface="Cabin Sketch"/>
                <a:ea typeface="Cabin Sketch"/>
                <a:cs typeface="Cabin Sketch"/>
                <a:sym typeface="Cabin Sketch"/>
              </a:rPr>
              <a:t>Variations</a:t>
            </a:r>
          </a:p>
        </p:txBody>
      </p:sp>
      <p:sp>
        <p:nvSpPr>
          <p:cNvPr id="7" name="Freeform 7">
            <a:extLst>
              <a:ext uri="{FF2B5EF4-FFF2-40B4-BE49-F238E27FC236}">
                <a16:creationId xmlns:a16="http://schemas.microsoft.com/office/drawing/2014/main" id="{71BD9D7F-C44D-69D3-5D24-D91E9D5D24FC}"/>
              </a:ext>
            </a:extLst>
          </p:cNvPr>
          <p:cNvSpPr/>
          <p:nvPr/>
        </p:nvSpPr>
        <p:spPr>
          <a:xfrm>
            <a:off x="315887" y="6859176"/>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7EC5CCC0-83CF-810E-A1DC-DF180A9E823D}"/>
              </a:ext>
            </a:extLst>
          </p:cNvPr>
          <p:cNvSpPr/>
          <p:nvPr/>
        </p:nvSpPr>
        <p:spPr>
          <a:xfrm>
            <a:off x="14390703" y="307795"/>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2B2F53A3-7642-97B8-6580-D8EBB4A8CC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1027323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Linux Variations</a:t>
            </a:r>
          </a:p>
        </p:txBody>
      </p:sp>
      <p:sp>
        <p:nvSpPr>
          <p:cNvPr id="4" name="Freeform 4"/>
          <p:cNvSpPr/>
          <p:nvPr/>
        </p:nvSpPr>
        <p:spPr>
          <a:xfrm>
            <a:off x="14261847" y="841356"/>
            <a:ext cx="3873753"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3990300" y="7142203"/>
            <a:ext cx="4145300" cy="2954297"/>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171257" y="4746472"/>
            <a:ext cx="11945486" cy="2333011"/>
          </a:xfrm>
          <a:prstGeom prst="rect">
            <a:avLst/>
          </a:prstGeom>
        </p:spPr>
        <p:txBody>
          <a:bodyPr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Linux has different operating system variations, called </a:t>
            </a:r>
            <a:r>
              <a:rPr lang="en-US" sz="3250" dirty="0">
                <a:solidFill>
                  <a:srgbClr val="FEF5A6"/>
                </a:solidFill>
                <a:latin typeface="Caveat Brush"/>
                <a:ea typeface="Caveat Brush"/>
                <a:cs typeface="Caveat Brush"/>
                <a:sym typeface="Caveat Brush"/>
              </a:rPr>
              <a:t>distributions</a:t>
            </a:r>
            <a:r>
              <a:rPr lang="en-US" sz="3250" dirty="0">
                <a:solidFill>
                  <a:srgbClr val="FFFFFF"/>
                </a:solidFill>
                <a:latin typeface="Caveat Brush"/>
                <a:ea typeface="Caveat Brush"/>
                <a:cs typeface="Caveat Brush"/>
                <a:sym typeface="Caveat Brush"/>
              </a:rPr>
              <a:t>, that you can choose from based on your preferences and experience. Some popular distributions are Ubuntu, Mint, Red Hat, and Fedora. For Cyber Patriot, you will be using Ubuntu.</a:t>
            </a:r>
          </a:p>
        </p:txBody>
      </p:sp>
      <p:pic>
        <p:nvPicPr>
          <p:cNvPr id="11" name="Picture 10" descr="A white spray paint airplane&#10;&#10;AI-generated content may be incorrect.">
            <a:extLst>
              <a:ext uri="{FF2B5EF4-FFF2-40B4-BE49-F238E27FC236}">
                <a16:creationId xmlns:a16="http://schemas.microsoft.com/office/drawing/2014/main" id="{19B73C41-E392-582A-8B1F-D151F3F7B0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pic>
        <p:nvPicPr>
          <p:cNvPr id="13" name="Picture 12" descr="A white circle with a group of people in it&#10;&#10;AI-generated content may be incorrect.">
            <a:extLst>
              <a:ext uri="{FF2B5EF4-FFF2-40B4-BE49-F238E27FC236}">
                <a16:creationId xmlns:a16="http://schemas.microsoft.com/office/drawing/2014/main" id="{B8C910AE-2ADD-45A2-9CB0-7D2BCD8A8EE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51174" y="7832056"/>
            <a:ext cx="2028751" cy="2028751"/>
          </a:xfrm>
          <a:prstGeom prst="rect">
            <a:avLst/>
          </a:prstGeom>
        </p:spPr>
      </p:pic>
      <p:pic>
        <p:nvPicPr>
          <p:cNvPr id="15" name="Picture 14" descr="A green circle with white letters&#10;&#10;AI-generated content may be incorrect.">
            <a:extLst>
              <a:ext uri="{FF2B5EF4-FFF2-40B4-BE49-F238E27FC236}">
                <a16:creationId xmlns:a16="http://schemas.microsoft.com/office/drawing/2014/main" id="{63A2EE8D-CAF5-3666-BA31-EE53EB9283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29557" y="7849162"/>
            <a:ext cx="2028751" cy="2028751"/>
          </a:xfrm>
          <a:prstGeom prst="rect">
            <a:avLst/>
          </a:prstGeom>
        </p:spPr>
      </p:pic>
      <p:pic>
        <p:nvPicPr>
          <p:cNvPr id="17" name="Picture 16" descr="A red hat with black band&#10;&#10;AI-generated content may be incorrect.">
            <a:extLst>
              <a:ext uri="{FF2B5EF4-FFF2-40B4-BE49-F238E27FC236}">
                <a16:creationId xmlns:a16="http://schemas.microsoft.com/office/drawing/2014/main" id="{1B5B16A0-9EF9-C3F4-1550-6EA6BA0BDC7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72757" y="8007290"/>
            <a:ext cx="2028751" cy="1540582"/>
          </a:xfrm>
          <a:prstGeom prst="rect">
            <a:avLst/>
          </a:prstGeom>
        </p:spPr>
      </p:pic>
      <p:pic>
        <p:nvPicPr>
          <p:cNvPr id="19" name="Picture 18" descr="A blue and white logo&#10;&#10;AI-generated content may be incorrect.">
            <a:extLst>
              <a:ext uri="{FF2B5EF4-FFF2-40B4-BE49-F238E27FC236}">
                <a16:creationId xmlns:a16="http://schemas.microsoft.com/office/drawing/2014/main" id="{D7F1FA5A-A0B5-CCCF-17A5-2B4388D58D6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58649" y="7856651"/>
            <a:ext cx="2028751" cy="2028751"/>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57E65-6D52-6E2B-ECBE-B10D253E4D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340E64-A12B-3276-89C2-C1E2FD7F0216}"/>
              </a:ext>
            </a:extLst>
          </p:cNvPr>
          <p:cNvSpPr/>
          <p:nvPr/>
        </p:nvSpPr>
        <p:spPr>
          <a:xfrm>
            <a:off x="-29110" y="0"/>
            <a:ext cx="1831711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6F80C48D-D89D-60AE-7485-66780F53D04C}"/>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CA9E0B58-9F06-FEBD-33AD-8B333332BE89}"/>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62B61B0B-9B5C-06A3-DAA8-0DF65807023A}"/>
              </a:ext>
            </a:extLst>
          </p:cNvPr>
          <p:cNvSpPr txBox="1"/>
          <p:nvPr/>
        </p:nvSpPr>
        <p:spPr>
          <a:xfrm>
            <a:off x="1064790" y="3277707"/>
            <a:ext cx="16158420" cy="3678828"/>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Terminal &amp; Command Line</a:t>
            </a:r>
          </a:p>
        </p:txBody>
      </p:sp>
      <p:sp>
        <p:nvSpPr>
          <p:cNvPr id="7" name="Freeform 7">
            <a:extLst>
              <a:ext uri="{FF2B5EF4-FFF2-40B4-BE49-F238E27FC236}">
                <a16:creationId xmlns:a16="http://schemas.microsoft.com/office/drawing/2014/main" id="{941FAE20-ADF3-A2AE-D9E2-E3730A8A7455}"/>
              </a:ext>
            </a:extLst>
          </p:cNvPr>
          <p:cNvSpPr/>
          <p:nvPr/>
        </p:nvSpPr>
        <p:spPr>
          <a:xfrm>
            <a:off x="315887" y="6650525"/>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F48D193-498B-7F96-61BA-812E75A690F6}"/>
              </a:ext>
            </a:extLst>
          </p:cNvPr>
          <p:cNvSpPr/>
          <p:nvPr/>
        </p:nvSpPr>
        <p:spPr>
          <a:xfrm>
            <a:off x="14390703" y="307795"/>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6A42E40B-64A7-1E2D-5667-6E0F960602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189783467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C14DF1DC-C7C1-2172-E1E6-FA48078FA5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4D55D4-75A0-C8CB-2BD1-446903971D6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639E7650-519E-93DD-C5B3-F840BDB42585}"/>
              </a:ext>
            </a:extLst>
          </p:cNvPr>
          <p:cNvSpPr txBox="1"/>
          <p:nvPr/>
        </p:nvSpPr>
        <p:spPr>
          <a:xfrm>
            <a:off x="1028700" y="1487296"/>
            <a:ext cx="9410700" cy="1481175"/>
          </a:xfrm>
          <a:prstGeom prst="rect">
            <a:avLst/>
          </a:prstGeom>
        </p:spPr>
        <p:txBody>
          <a:bodyPr wrap="square"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Command Line</a:t>
            </a:r>
          </a:p>
        </p:txBody>
      </p:sp>
      <p:sp>
        <p:nvSpPr>
          <p:cNvPr id="6" name="TextBox 6">
            <a:extLst>
              <a:ext uri="{FF2B5EF4-FFF2-40B4-BE49-F238E27FC236}">
                <a16:creationId xmlns:a16="http://schemas.microsoft.com/office/drawing/2014/main" id="{411A0EBD-D834-E800-CC49-B4AC648E7280}"/>
              </a:ext>
            </a:extLst>
          </p:cNvPr>
          <p:cNvSpPr txBox="1"/>
          <p:nvPr/>
        </p:nvSpPr>
        <p:spPr>
          <a:xfrm>
            <a:off x="1028700" y="3787648"/>
            <a:ext cx="8494538" cy="5872441"/>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A command line is a text-based interface which allows you to type commands and interact with the computer’s operating system. In Ubuntu, the command line is accessed through the Terminal. You can find it by searching the apps for “Terminal”. </a:t>
            </a:r>
          </a:p>
          <a:p>
            <a:pPr algn="just">
              <a:lnSpc>
                <a:spcPts val="4619"/>
              </a:lnSpc>
            </a:pPr>
            <a:endParaRPr lang="en-US" sz="3299" dirty="0">
              <a:solidFill>
                <a:srgbClr val="FFFFFF"/>
              </a:solidFill>
              <a:latin typeface="Caveat Brush"/>
              <a:ea typeface="Caveat Brush"/>
              <a:cs typeface="Caveat Brush"/>
              <a:sym typeface="Caveat Brush"/>
            </a:endParaRPr>
          </a:p>
          <a:p>
            <a:pPr algn="just">
              <a:lnSpc>
                <a:spcPts val="4619"/>
              </a:lnSpc>
            </a:pPr>
            <a:r>
              <a:rPr lang="en-US" sz="3299" dirty="0">
                <a:solidFill>
                  <a:srgbClr val="FFFFFF"/>
                </a:solidFill>
                <a:latin typeface="Caveat Brush"/>
                <a:ea typeface="Caveat Brush"/>
                <a:cs typeface="Caveat Brush"/>
                <a:sym typeface="Caveat Brush"/>
              </a:rPr>
              <a:t>You will learn about commands over the next few slides, but the picture on the right shows an example of what you can do in the Terminal. The dollar sign ($) indicates the start of a new command.</a:t>
            </a:r>
          </a:p>
        </p:txBody>
      </p:sp>
      <p:pic>
        <p:nvPicPr>
          <p:cNvPr id="4" name="Picture 3">
            <a:extLst>
              <a:ext uri="{FF2B5EF4-FFF2-40B4-BE49-F238E27FC236}">
                <a16:creationId xmlns:a16="http://schemas.microsoft.com/office/drawing/2014/main" id="{7E41FDA3-7ED1-AFBE-9DFE-944151153521}"/>
              </a:ext>
            </a:extLst>
          </p:cNvPr>
          <p:cNvPicPr>
            <a:picLocks noChangeAspect="1"/>
          </p:cNvPicPr>
          <p:nvPr/>
        </p:nvPicPr>
        <p:blipFill>
          <a:blip r:embed="rId3"/>
          <a:stretch>
            <a:fillRect/>
          </a:stretch>
        </p:blipFill>
        <p:spPr>
          <a:xfrm>
            <a:off x="9938283" y="3986468"/>
            <a:ext cx="7934672" cy="5282535"/>
          </a:xfrm>
          <a:prstGeom prst="rect">
            <a:avLst/>
          </a:prstGeom>
        </p:spPr>
      </p:pic>
    </p:spTree>
    <p:extLst>
      <p:ext uri="{BB962C8B-B14F-4D97-AF65-F5344CB8AC3E}">
        <p14:creationId xmlns:p14="http://schemas.microsoft.com/office/powerpoint/2010/main" val="409796685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AD82-39D2-1BC1-3CB5-1FCF631639D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D11AC1-16AD-E9F2-D7D2-D527C25ECBD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6" name="Freeform 6">
            <a:extLst>
              <a:ext uri="{FF2B5EF4-FFF2-40B4-BE49-F238E27FC236}">
                <a16:creationId xmlns:a16="http://schemas.microsoft.com/office/drawing/2014/main" id="{3998FB53-2C38-0C64-766B-BF716E7C9BD5}"/>
              </a:ext>
            </a:extLst>
          </p:cNvPr>
          <p:cNvSpPr/>
          <p:nvPr/>
        </p:nvSpPr>
        <p:spPr>
          <a:xfrm>
            <a:off x="3766416" y="1065164"/>
            <a:ext cx="10787784" cy="3154710"/>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74AE354A-2B1D-AB34-C4D6-E129D925B212}"/>
              </a:ext>
            </a:extLst>
          </p:cNvPr>
          <p:cNvSpPr txBox="1"/>
          <p:nvPr/>
        </p:nvSpPr>
        <p:spPr>
          <a:xfrm>
            <a:off x="2570361" y="1207476"/>
            <a:ext cx="13139257" cy="315471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What is a Command?</a:t>
            </a:r>
          </a:p>
        </p:txBody>
      </p:sp>
      <p:sp>
        <p:nvSpPr>
          <p:cNvPr id="4" name="Freeform 4">
            <a:extLst>
              <a:ext uri="{FF2B5EF4-FFF2-40B4-BE49-F238E27FC236}">
                <a16:creationId xmlns:a16="http://schemas.microsoft.com/office/drawing/2014/main" id="{74BFAD4F-FF80-0CDA-35E6-E6EDB862D929}"/>
              </a:ext>
            </a:extLst>
          </p:cNvPr>
          <p:cNvSpPr/>
          <p:nvPr/>
        </p:nvSpPr>
        <p:spPr>
          <a:xfrm>
            <a:off x="14261847" y="841356"/>
            <a:ext cx="4018132"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83A45844-F121-A7AE-DA0F-C6C4A9A3FB75}"/>
              </a:ext>
            </a:extLst>
          </p:cNvPr>
          <p:cNvSpPr/>
          <p:nvPr/>
        </p:nvSpPr>
        <p:spPr>
          <a:xfrm>
            <a:off x="13990300" y="7142203"/>
            <a:ext cx="4018132" cy="2922916"/>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265B86D2-A597-AEEA-05D4-16AAAF05E133}"/>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DEBD8017-2038-724F-6851-E719A72F4948}"/>
              </a:ext>
            </a:extLst>
          </p:cNvPr>
          <p:cNvSpPr txBox="1"/>
          <p:nvPr/>
        </p:nvSpPr>
        <p:spPr>
          <a:xfrm>
            <a:off x="3171257" y="4746472"/>
            <a:ext cx="11945486" cy="2922916"/>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A command is an instruction given to a computer to perform a certain task. There are numerous commands that can do numerous amounts of things. A certain syntax is used when executing commands to ensure they do what you want them to. You should always check that you are using the correct capitalization and spelling when typing in the Terminal.</a:t>
            </a:r>
          </a:p>
        </p:txBody>
      </p:sp>
      <p:pic>
        <p:nvPicPr>
          <p:cNvPr id="11" name="Picture 10" descr="A white spray paint airplane&#10;&#10;AI-generated content may be incorrect.">
            <a:extLst>
              <a:ext uri="{FF2B5EF4-FFF2-40B4-BE49-F238E27FC236}">
                <a16:creationId xmlns:a16="http://schemas.microsoft.com/office/drawing/2014/main" id="{6E67C021-E96C-940E-2057-ADBBAFDA69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extLst>
      <p:ext uri="{BB962C8B-B14F-4D97-AF65-F5344CB8AC3E}">
        <p14:creationId xmlns:p14="http://schemas.microsoft.com/office/powerpoint/2010/main" val="37242914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FA75A-A884-B736-6A18-EDB9691626A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5C29133-9A6E-D66D-9882-7F386E7A1DC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5EA11128-52FD-F1F1-F01B-3ACF0B7E28D4}"/>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Paths</a:t>
            </a:r>
          </a:p>
        </p:txBody>
      </p:sp>
      <p:sp>
        <p:nvSpPr>
          <p:cNvPr id="4" name="TextBox 4">
            <a:extLst>
              <a:ext uri="{FF2B5EF4-FFF2-40B4-BE49-F238E27FC236}">
                <a16:creationId xmlns:a16="http://schemas.microsoft.com/office/drawing/2014/main" id="{861A3C37-5616-F14E-9BEF-E0DFB7946CF6}"/>
              </a:ext>
            </a:extLst>
          </p:cNvPr>
          <p:cNvSpPr txBox="1"/>
          <p:nvPr/>
        </p:nvSpPr>
        <p:spPr>
          <a:xfrm>
            <a:off x="1424147" y="4683910"/>
            <a:ext cx="6730442" cy="1211870"/>
          </a:xfrm>
          <a:prstGeom prst="rect">
            <a:avLst/>
          </a:prstGeom>
        </p:spPr>
        <p:txBody>
          <a:bodyPr lIns="0" tIns="0" rIns="0" bIns="0" rtlCol="0" anchor="t">
            <a:spAutoFit/>
          </a:bodyPr>
          <a:lstStyle/>
          <a:p>
            <a:pPr algn="ctr">
              <a:lnSpc>
                <a:spcPts val="9799"/>
              </a:lnSpc>
            </a:pPr>
            <a:r>
              <a:rPr lang="en-US" sz="6999" dirty="0">
                <a:solidFill>
                  <a:srgbClr val="FCC4E2"/>
                </a:solidFill>
                <a:latin typeface="Cabin Sketch"/>
                <a:ea typeface="Cabin Sketch"/>
                <a:cs typeface="Cabin Sketch"/>
                <a:sym typeface="Cabin Sketch"/>
              </a:rPr>
              <a:t>Absolute Paths</a:t>
            </a:r>
          </a:p>
        </p:txBody>
      </p:sp>
      <p:sp>
        <p:nvSpPr>
          <p:cNvPr id="6" name="TextBox 6">
            <a:extLst>
              <a:ext uri="{FF2B5EF4-FFF2-40B4-BE49-F238E27FC236}">
                <a16:creationId xmlns:a16="http://schemas.microsoft.com/office/drawing/2014/main" id="{0CF9BEC0-C301-2358-00F6-6209B1B226DD}"/>
              </a:ext>
            </a:extLst>
          </p:cNvPr>
          <p:cNvSpPr txBox="1"/>
          <p:nvPr/>
        </p:nvSpPr>
        <p:spPr>
          <a:xfrm>
            <a:off x="1424147" y="6266082"/>
            <a:ext cx="6730442" cy="2922916"/>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ea typeface="Caveat Brush"/>
                <a:cs typeface="Caveat Brush"/>
                <a:sym typeface="Caveat Brush"/>
              </a:rPr>
              <a:t>An absolute path starts at the </a:t>
            </a:r>
            <a:r>
              <a:rPr lang="en-US" sz="3250" dirty="0">
                <a:solidFill>
                  <a:srgbClr val="FEF5A6"/>
                </a:solidFill>
                <a:latin typeface="Caveat Brush"/>
                <a:ea typeface="Caveat Brush"/>
                <a:cs typeface="Caveat Brush"/>
                <a:sym typeface="Caveat Brush"/>
              </a:rPr>
              <a:t>root directory</a:t>
            </a:r>
            <a:r>
              <a:rPr lang="en-US" sz="3250" dirty="0">
                <a:solidFill>
                  <a:srgbClr val="F0F0F0"/>
                </a:solidFill>
                <a:latin typeface="Caveat Brush"/>
                <a:ea typeface="Caveat Brush"/>
                <a:cs typeface="Caveat Brush"/>
                <a:sym typeface="Caveat Brush"/>
              </a:rPr>
              <a:t>, which is the top-most directory in the system. It then lists out the rest of the directories and files from the root directory.</a:t>
            </a:r>
          </a:p>
          <a:p>
            <a:pPr algn="just">
              <a:lnSpc>
                <a:spcPts val="4619"/>
              </a:lnSpc>
            </a:pPr>
            <a:r>
              <a:rPr lang="en-US" sz="3299" dirty="0">
                <a:solidFill>
                  <a:srgbClr val="F0F0F0"/>
                </a:solidFill>
                <a:latin typeface="Caveat Brush"/>
                <a:ea typeface="Caveat Brush"/>
                <a:cs typeface="Caveat Brush"/>
                <a:sym typeface="Caveat Brush"/>
              </a:rPr>
              <a:t>Ex: /home/User/Documents/foo.txt</a:t>
            </a:r>
          </a:p>
        </p:txBody>
      </p:sp>
      <p:sp>
        <p:nvSpPr>
          <p:cNvPr id="8" name="Freeform 8">
            <a:extLst>
              <a:ext uri="{FF2B5EF4-FFF2-40B4-BE49-F238E27FC236}">
                <a16:creationId xmlns:a16="http://schemas.microsoft.com/office/drawing/2014/main" id="{0AE5C0CE-0A7B-ADEB-7BC5-1F869E2A20D2}"/>
              </a:ext>
            </a:extLst>
          </p:cNvPr>
          <p:cNvSpPr/>
          <p:nvPr/>
        </p:nvSpPr>
        <p:spPr>
          <a:xfrm rot="-5400000">
            <a:off x="6278718" y="7217543"/>
            <a:ext cx="5760700" cy="427068"/>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12307660-CA58-E639-E164-61186EFFD10A}"/>
              </a:ext>
            </a:extLst>
          </p:cNvPr>
          <p:cNvSpPr txBox="1"/>
          <p:nvPr/>
        </p:nvSpPr>
        <p:spPr>
          <a:xfrm>
            <a:off x="10133411" y="4683910"/>
            <a:ext cx="6730442" cy="1211870"/>
          </a:xfrm>
          <a:prstGeom prst="rect">
            <a:avLst/>
          </a:prstGeom>
        </p:spPr>
        <p:txBody>
          <a:bodyPr lIns="0" tIns="0" rIns="0" bIns="0" rtlCol="0" anchor="t">
            <a:spAutoFit/>
          </a:bodyPr>
          <a:lstStyle/>
          <a:p>
            <a:pPr algn="ctr">
              <a:lnSpc>
                <a:spcPts val="9799"/>
              </a:lnSpc>
            </a:pPr>
            <a:r>
              <a:rPr lang="en-US" sz="6999" dirty="0">
                <a:solidFill>
                  <a:srgbClr val="FEF5A6"/>
                </a:solidFill>
                <a:latin typeface="Cabin Sketch"/>
                <a:ea typeface="Cabin Sketch"/>
                <a:cs typeface="Cabin Sketch"/>
                <a:sym typeface="Cabin Sketch"/>
              </a:rPr>
              <a:t>Relative Paths</a:t>
            </a:r>
          </a:p>
        </p:txBody>
      </p:sp>
      <p:sp>
        <p:nvSpPr>
          <p:cNvPr id="11" name="TextBox 11">
            <a:extLst>
              <a:ext uri="{FF2B5EF4-FFF2-40B4-BE49-F238E27FC236}">
                <a16:creationId xmlns:a16="http://schemas.microsoft.com/office/drawing/2014/main" id="{430C57D3-0084-DA88-44C3-A7544AF6D2A6}"/>
              </a:ext>
            </a:extLst>
          </p:cNvPr>
          <p:cNvSpPr txBox="1"/>
          <p:nvPr/>
        </p:nvSpPr>
        <p:spPr>
          <a:xfrm>
            <a:off x="10133411" y="6266082"/>
            <a:ext cx="6983920" cy="3512821"/>
          </a:xfrm>
          <a:prstGeom prst="rect">
            <a:avLst/>
          </a:prstGeom>
        </p:spPr>
        <p:txBody>
          <a:bodyPr wrap="square" lIns="0" tIns="0" rIns="0" bIns="0" rtlCol="0" anchor="t">
            <a:spAutoFit/>
          </a:bodyPr>
          <a:lstStyle/>
          <a:p>
            <a:pPr algn="just">
              <a:lnSpc>
                <a:spcPts val="4619"/>
              </a:lnSpc>
            </a:pPr>
            <a:r>
              <a:rPr lang="en-US" sz="3250" dirty="0">
                <a:solidFill>
                  <a:srgbClr val="F0F0F0"/>
                </a:solidFill>
                <a:latin typeface="Caveat Brush"/>
                <a:ea typeface="Caveat Brush"/>
                <a:cs typeface="Caveat Brush"/>
                <a:sym typeface="Caveat Brush"/>
              </a:rPr>
              <a:t>A relative path starts at the current directory. The current directory is indicated by a single period (“.”). You can also access the </a:t>
            </a:r>
            <a:r>
              <a:rPr lang="en-US" sz="3250" dirty="0">
                <a:solidFill>
                  <a:srgbClr val="FEF5A6"/>
                </a:solidFill>
                <a:latin typeface="Caveat Brush"/>
                <a:ea typeface="Caveat Brush"/>
                <a:cs typeface="Caveat Brush"/>
                <a:sym typeface="Caveat Brush"/>
              </a:rPr>
              <a:t>parent directory</a:t>
            </a:r>
            <a:r>
              <a:rPr lang="en-US" sz="3250" dirty="0">
                <a:solidFill>
                  <a:srgbClr val="F0F0F0"/>
                </a:solidFill>
                <a:latin typeface="Caveat Brush"/>
                <a:ea typeface="Caveat Brush"/>
                <a:cs typeface="Caveat Brush"/>
                <a:sym typeface="Caveat Brush"/>
              </a:rPr>
              <a:t> (the directory that your current directory is in) by using two periods (“..”). </a:t>
            </a:r>
          </a:p>
          <a:p>
            <a:pPr algn="just">
              <a:lnSpc>
                <a:spcPts val="4619"/>
              </a:lnSpc>
            </a:pPr>
            <a:r>
              <a:rPr lang="en-US" sz="3299" dirty="0">
                <a:solidFill>
                  <a:srgbClr val="F0F0F0"/>
                </a:solidFill>
                <a:latin typeface="Caveat Brush"/>
                <a:ea typeface="Caveat Brush"/>
                <a:cs typeface="Caveat Brush"/>
                <a:sym typeface="Caveat Brush"/>
              </a:rPr>
              <a:t>Ex: ./Documents/foo.txt</a:t>
            </a:r>
          </a:p>
        </p:txBody>
      </p:sp>
      <p:sp>
        <p:nvSpPr>
          <p:cNvPr id="13" name="Freeform 13">
            <a:extLst>
              <a:ext uri="{FF2B5EF4-FFF2-40B4-BE49-F238E27FC236}">
                <a16:creationId xmlns:a16="http://schemas.microsoft.com/office/drawing/2014/main" id="{91B2582C-B1BA-DE90-B407-F60C8F49A728}"/>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74FCCBB1-1022-68D9-B87D-540EF0C6CD0A}"/>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6">
            <a:extLst>
              <a:ext uri="{FF2B5EF4-FFF2-40B4-BE49-F238E27FC236}">
                <a16:creationId xmlns:a16="http://schemas.microsoft.com/office/drawing/2014/main" id="{032096C5-4CB0-4332-9B98-D381C3F6F026}"/>
              </a:ext>
            </a:extLst>
          </p:cNvPr>
          <p:cNvSpPr txBox="1"/>
          <p:nvPr/>
        </p:nvSpPr>
        <p:spPr>
          <a:xfrm>
            <a:off x="2773207" y="2807622"/>
            <a:ext cx="12568849" cy="1743106"/>
          </a:xfrm>
          <a:prstGeom prst="rect">
            <a:avLst/>
          </a:prstGeom>
        </p:spPr>
        <p:txBody>
          <a:bodyPr wrap="square"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Paths in Linux are slightly different from paths in Windows. Instead of folders, Linux calls them directories. Paths also use “/” instead of “\” as a separator. In Linux, you can either use absolute paths or relative paths. </a:t>
            </a:r>
          </a:p>
        </p:txBody>
      </p:sp>
    </p:spTree>
    <p:extLst>
      <p:ext uri="{BB962C8B-B14F-4D97-AF65-F5344CB8AC3E}">
        <p14:creationId xmlns:p14="http://schemas.microsoft.com/office/powerpoint/2010/main" val="425255544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756CC-7F69-7A12-E690-CF51EC0A0E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090136-DD04-3F08-62CB-C85032F92D6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6" name="TextBox 6">
            <a:extLst>
              <a:ext uri="{FF2B5EF4-FFF2-40B4-BE49-F238E27FC236}">
                <a16:creationId xmlns:a16="http://schemas.microsoft.com/office/drawing/2014/main" id="{C55AF2DE-2052-BE65-13B9-63735B2F54F1}"/>
              </a:ext>
            </a:extLst>
          </p:cNvPr>
          <p:cNvSpPr txBox="1"/>
          <p:nvPr/>
        </p:nvSpPr>
        <p:spPr>
          <a:xfrm>
            <a:off x="1028700" y="990600"/>
            <a:ext cx="15887700" cy="1615827"/>
          </a:xfrm>
          <a:prstGeom prst="rect">
            <a:avLst/>
          </a:prstGeom>
        </p:spPr>
        <p:txBody>
          <a:bodyPr wrap="square"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Basic Commands</a:t>
            </a:r>
          </a:p>
        </p:txBody>
      </p:sp>
      <p:sp>
        <p:nvSpPr>
          <p:cNvPr id="19" name="TextBox 19">
            <a:extLst>
              <a:ext uri="{FF2B5EF4-FFF2-40B4-BE49-F238E27FC236}">
                <a16:creationId xmlns:a16="http://schemas.microsoft.com/office/drawing/2014/main" id="{FCB62296-AAB5-DE89-7C92-ED2DDA9E979C}"/>
              </a:ext>
            </a:extLst>
          </p:cNvPr>
          <p:cNvSpPr txBox="1"/>
          <p:nvPr/>
        </p:nvSpPr>
        <p:spPr>
          <a:xfrm>
            <a:off x="2822966" y="2606427"/>
            <a:ext cx="12642068" cy="563296"/>
          </a:xfrm>
          <a:prstGeom prst="rect">
            <a:avLst/>
          </a:prstGeom>
        </p:spPr>
        <p:txBody>
          <a:bodyPr lIns="0" tIns="0" rIns="0" bIns="0" rtlCol="0" anchor="t">
            <a:spAutoFit/>
          </a:bodyPr>
          <a:lstStyle/>
          <a:p>
            <a:pPr algn="ctr">
              <a:lnSpc>
                <a:spcPts val="4619"/>
              </a:lnSpc>
            </a:pPr>
            <a:r>
              <a:rPr lang="en-US" sz="3299" dirty="0">
                <a:solidFill>
                  <a:srgbClr val="FFFFFF"/>
                </a:solidFill>
                <a:latin typeface="Caveat Brush"/>
                <a:ea typeface="Caveat Brush"/>
                <a:cs typeface="Caveat Brush"/>
                <a:sym typeface="Caveat Brush"/>
              </a:rPr>
              <a:t>Here are some basic navigation commands that you can use in the Terminal:</a:t>
            </a:r>
          </a:p>
        </p:txBody>
      </p:sp>
      <p:graphicFrame>
        <p:nvGraphicFramePr>
          <p:cNvPr id="20" name="Table 19">
            <a:extLst>
              <a:ext uri="{FF2B5EF4-FFF2-40B4-BE49-F238E27FC236}">
                <a16:creationId xmlns:a16="http://schemas.microsoft.com/office/drawing/2014/main" id="{3BF98F1D-5874-CB3A-B407-E344818220A1}"/>
              </a:ext>
            </a:extLst>
          </p:cNvPr>
          <p:cNvGraphicFramePr>
            <a:graphicFrameLocks noGrp="1"/>
          </p:cNvGraphicFramePr>
          <p:nvPr>
            <p:extLst>
              <p:ext uri="{D42A27DB-BD31-4B8C-83A1-F6EECF244321}">
                <p14:modId xmlns:p14="http://schemas.microsoft.com/office/powerpoint/2010/main" val="1854011935"/>
              </p:ext>
            </p:extLst>
          </p:nvPr>
        </p:nvGraphicFramePr>
        <p:xfrm>
          <a:off x="838517" y="3397770"/>
          <a:ext cx="16268066" cy="6661182"/>
        </p:xfrm>
        <a:graphic>
          <a:graphicData uri="http://schemas.openxmlformats.org/drawingml/2006/table">
            <a:tbl>
              <a:tblPr firstRow="1" bandRow="1">
                <a:tableStyleId>{5FD0F851-EC5A-4D38-B0AD-8093EC10F338}</a:tableStyleId>
              </a:tblPr>
              <a:tblGrid>
                <a:gridCol w="8134033">
                  <a:extLst>
                    <a:ext uri="{9D8B030D-6E8A-4147-A177-3AD203B41FA5}">
                      <a16:colId xmlns:a16="http://schemas.microsoft.com/office/drawing/2014/main" val="2181926042"/>
                    </a:ext>
                  </a:extLst>
                </a:gridCol>
                <a:gridCol w="8134033">
                  <a:extLst>
                    <a:ext uri="{9D8B030D-6E8A-4147-A177-3AD203B41FA5}">
                      <a16:colId xmlns:a16="http://schemas.microsoft.com/office/drawing/2014/main" val="201243422"/>
                    </a:ext>
                  </a:extLst>
                </a:gridCol>
              </a:tblGrid>
              <a:tr h="744437">
                <a:tc>
                  <a:txBody>
                    <a:bodyPr/>
                    <a:lstStyle/>
                    <a:p>
                      <a:r>
                        <a:rPr lang="en-US" sz="3300" b="0" err="1">
                          <a:solidFill>
                            <a:schemeClr val="accent1"/>
                          </a:solidFill>
                          <a:latin typeface="Caveat Brush"/>
                        </a:rPr>
                        <a:t>pwd</a:t>
                      </a:r>
                      <a:r>
                        <a:rPr lang="en-US" sz="3300" b="0" dirty="0">
                          <a:solidFill>
                            <a:schemeClr val="bg1"/>
                          </a:solidFill>
                          <a:latin typeface="Caveat Brush"/>
                        </a:rPr>
                        <a:t>: present working directory</a:t>
                      </a:r>
                    </a:p>
                  </a:txBody>
                  <a:tcPr/>
                </a:tc>
                <a:tc>
                  <a:txBody>
                    <a:bodyPr/>
                    <a:lstStyle/>
                    <a:p>
                      <a:r>
                        <a:rPr lang="en-US" sz="3300" b="0" dirty="0">
                          <a:solidFill>
                            <a:schemeClr val="bg1"/>
                          </a:solidFill>
                          <a:latin typeface="Caveat Brush" pitchFamily="2" charset="0"/>
                        </a:rPr>
                        <a:t>Prints current directory</a:t>
                      </a:r>
                    </a:p>
                  </a:txBody>
                  <a:tcPr/>
                </a:tc>
                <a:extLst>
                  <a:ext uri="{0D108BD9-81ED-4DB2-BD59-A6C34878D82A}">
                    <a16:rowId xmlns:a16="http://schemas.microsoft.com/office/drawing/2014/main" val="4059188224"/>
                  </a:ext>
                </a:extLst>
              </a:tr>
              <a:tr h="744437">
                <a:tc>
                  <a:txBody>
                    <a:bodyPr/>
                    <a:lstStyle/>
                    <a:p>
                      <a:r>
                        <a:rPr lang="en-US" sz="3300" b="0" dirty="0">
                          <a:solidFill>
                            <a:schemeClr val="accent1"/>
                          </a:solidFill>
                          <a:latin typeface="Caveat Brush"/>
                        </a:rPr>
                        <a:t>ls</a:t>
                      </a:r>
                      <a:r>
                        <a:rPr lang="en-US" sz="3300" b="0" dirty="0">
                          <a:solidFill>
                            <a:schemeClr val="bg1"/>
                          </a:solidFill>
                          <a:latin typeface="Caveat Brush"/>
                        </a:rPr>
                        <a:t>: list </a:t>
                      </a:r>
                    </a:p>
                  </a:txBody>
                  <a:tcPr/>
                </a:tc>
                <a:tc>
                  <a:txBody>
                    <a:bodyPr/>
                    <a:lstStyle/>
                    <a:p>
                      <a:r>
                        <a:rPr lang="en-US" sz="3300" b="0" dirty="0">
                          <a:solidFill>
                            <a:schemeClr val="bg1"/>
                          </a:solidFill>
                          <a:latin typeface="Caveat Brush" pitchFamily="2" charset="0"/>
                        </a:rPr>
                        <a:t>List the directory’s contents (files and subdirectories)</a:t>
                      </a:r>
                    </a:p>
                  </a:txBody>
                  <a:tcPr/>
                </a:tc>
                <a:extLst>
                  <a:ext uri="{0D108BD9-81ED-4DB2-BD59-A6C34878D82A}">
                    <a16:rowId xmlns:a16="http://schemas.microsoft.com/office/drawing/2014/main" val="3194220346"/>
                  </a:ext>
                </a:extLst>
              </a:tr>
              <a:tr h="744437">
                <a:tc>
                  <a:txBody>
                    <a:bodyPr/>
                    <a:lstStyle/>
                    <a:p>
                      <a:r>
                        <a:rPr lang="en-US" sz="3300" b="0" dirty="0">
                          <a:solidFill>
                            <a:schemeClr val="accent1"/>
                          </a:solidFill>
                          <a:latin typeface="Caveat Brush"/>
                        </a:rPr>
                        <a:t>cd</a:t>
                      </a:r>
                      <a:r>
                        <a:rPr lang="en-US" sz="3300" b="0" dirty="0">
                          <a:solidFill>
                            <a:schemeClr val="bg1"/>
                          </a:solidFill>
                          <a:latin typeface="Caveat Brush"/>
                        </a:rPr>
                        <a:t>: change directory</a:t>
                      </a:r>
                    </a:p>
                  </a:txBody>
                  <a:tcPr/>
                </a:tc>
                <a:tc>
                  <a:txBody>
                    <a:bodyPr/>
                    <a:lstStyle/>
                    <a:p>
                      <a:r>
                        <a:rPr lang="en-US" sz="3300" b="0" dirty="0">
                          <a:solidFill>
                            <a:schemeClr val="bg1"/>
                          </a:solidFill>
                          <a:latin typeface="Caveat Brush" pitchFamily="2" charset="0"/>
                        </a:rPr>
                        <a:t>Navigates to a different directory</a:t>
                      </a:r>
                    </a:p>
                  </a:txBody>
                  <a:tcPr/>
                </a:tc>
                <a:extLst>
                  <a:ext uri="{0D108BD9-81ED-4DB2-BD59-A6C34878D82A}">
                    <a16:rowId xmlns:a16="http://schemas.microsoft.com/office/drawing/2014/main" val="1308765873"/>
                  </a:ext>
                </a:extLst>
              </a:tr>
              <a:tr h="744437">
                <a:tc>
                  <a:txBody>
                    <a:bodyPr/>
                    <a:lstStyle/>
                    <a:p>
                      <a:r>
                        <a:rPr lang="en-US" sz="3300" b="0" dirty="0">
                          <a:solidFill>
                            <a:schemeClr val="accent1"/>
                          </a:solidFill>
                          <a:latin typeface="Caveat Brush"/>
                        </a:rPr>
                        <a:t>man</a:t>
                      </a:r>
                      <a:r>
                        <a:rPr lang="en-US" sz="3300" b="0" dirty="0">
                          <a:solidFill>
                            <a:schemeClr val="bg1"/>
                          </a:solidFill>
                          <a:latin typeface="Caveat Brush"/>
                        </a:rPr>
                        <a:t>: manual pages</a:t>
                      </a:r>
                    </a:p>
                  </a:txBody>
                  <a:tcPr/>
                </a:tc>
                <a:tc>
                  <a:txBody>
                    <a:bodyPr/>
                    <a:lstStyle/>
                    <a:p>
                      <a:r>
                        <a:rPr lang="en-US" sz="3300" b="0" dirty="0">
                          <a:solidFill>
                            <a:schemeClr val="bg1"/>
                          </a:solidFill>
                          <a:latin typeface="Caveat Brush" pitchFamily="2" charset="0"/>
                        </a:rPr>
                        <a:t>View the manual pages of a command to see how it should be used</a:t>
                      </a:r>
                    </a:p>
                  </a:txBody>
                  <a:tcPr/>
                </a:tc>
                <a:extLst>
                  <a:ext uri="{0D108BD9-81ED-4DB2-BD59-A6C34878D82A}">
                    <a16:rowId xmlns:a16="http://schemas.microsoft.com/office/drawing/2014/main" val="1498319243"/>
                  </a:ext>
                </a:extLst>
              </a:tr>
              <a:tr h="744437">
                <a:tc>
                  <a:txBody>
                    <a:bodyPr/>
                    <a:lstStyle/>
                    <a:p>
                      <a:r>
                        <a:rPr lang="en-US" sz="3300" b="0" dirty="0">
                          <a:solidFill>
                            <a:schemeClr val="accent1"/>
                          </a:solidFill>
                          <a:latin typeface="Caveat Brush"/>
                        </a:rPr>
                        <a:t>cat [FILE_NAME]</a:t>
                      </a:r>
                      <a:r>
                        <a:rPr lang="en-US" sz="3300" b="0" dirty="0">
                          <a:solidFill>
                            <a:schemeClr val="bg1"/>
                          </a:solidFill>
                          <a:latin typeface="Caveat Brush"/>
                        </a:rPr>
                        <a:t>: concatenate</a:t>
                      </a:r>
                    </a:p>
                  </a:txBody>
                  <a:tcPr/>
                </a:tc>
                <a:tc>
                  <a:txBody>
                    <a:bodyPr/>
                    <a:lstStyle/>
                    <a:p>
                      <a:r>
                        <a:rPr lang="en-US" sz="3300" b="0" dirty="0">
                          <a:solidFill>
                            <a:schemeClr val="bg1"/>
                          </a:solidFill>
                          <a:latin typeface="Caveat Brush" pitchFamily="2" charset="0"/>
                        </a:rPr>
                        <a:t>Display contents of a file or create new file</a:t>
                      </a:r>
                    </a:p>
                  </a:txBody>
                  <a:tcPr/>
                </a:tc>
                <a:extLst>
                  <a:ext uri="{0D108BD9-81ED-4DB2-BD59-A6C34878D82A}">
                    <a16:rowId xmlns:a16="http://schemas.microsoft.com/office/drawing/2014/main" val="3039978241"/>
                  </a:ext>
                </a:extLst>
              </a:tr>
              <a:tr h="744437">
                <a:tc>
                  <a:txBody>
                    <a:bodyPr/>
                    <a:lstStyle/>
                    <a:p>
                      <a:r>
                        <a:rPr lang="en-US" sz="3300" b="0" dirty="0">
                          <a:solidFill>
                            <a:schemeClr val="accent1"/>
                          </a:solidFill>
                          <a:latin typeface="Caveat Brush"/>
                        </a:rPr>
                        <a:t>file [FILE_NAME]</a:t>
                      </a:r>
                    </a:p>
                  </a:txBody>
                  <a:tcPr/>
                </a:tc>
                <a:tc>
                  <a:txBody>
                    <a:bodyPr/>
                    <a:lstStyle/>
                    <a:p>
                      <a:r>
                        <a:rPr lang="en-US" sz="3300" b="0" dirty="0">
                          <a:solidFill>
                            <a:schemeClr val="bg1"/>
                          </a:solidFill>
                          <a:latin typeface="Caveat Brush" pitchFamily="2" charset="0"/>
                        </a:rPr>
                        <a:t>Determines the file type</a:t>
                      </a:r>
                    </a:p>
                  </a:txBody>
                  <a:tcPr/>
                </a:tc>
                <a:extLst>
                  <a:ext uri="{0D108BD9-81ED-4DB2-BD59-A6C34878D82A}">
                    <a16:rowId xmlns:a16="http://schemas.microsoft.com/office/drawing/2014/main" val="2145726427"/>
                  </a:ext>
                </a:extLst>
              </a:tr>
              <a:tr h="744437">
                <a:tc>
                  <a:txBody>
                    <a:bodyPr/>
                    <a:lstStyle/>
                    <a:p>
                      <a:r>
                        <a:rPr lang="en-US" sz="3300" b="0" dirty="0">
                          <a:solidFill>
                            <a:schemeClr val="accent1"/>
                          </a:solidFill>
                          <a:latin typeface="Caveat Brush"/>
                        </a:rPr>
                        <a:t>echo </a:t>
                      </a:r>
                      <a:r>
                        <a:rPr lang="en-US" sz="3300" b="0">
                          <a:solidFill>
                            <a:schemeClr val="accent1"/>
                          </a:solidFill>
                          <a:latin typeface="Caveat Brush"/>
                        </a:rPr>
                        <a:t>[STRING]</a:t>
                      </a:r>
                      <a:endParaRPr lang="en-US" sz="3300" b="0" dirty="0">
                        <a:solidFill>
                          <a:schemeClr val="accent1"/>
                        </a:solidFill>
                        <a:latin typeface="Caveat Brush"/>
                      </a:endParaRPr>
                    </a:p>
                  </a:txBody>
                  <a:tcPr/>
                </a:tc>
                <a:tc>
                  <a:txBody>
                    <a:bodyPr/>
                    <a:lstStyle/>
                    <a:p>
                      <a:r>
                        <a:rPr lang="en-US" sz="3300" b="0" dirty="0">
                          <a:solidFill>
                            <a:schemeClr val="bg1"/>
                          </a:solidFill>
                          <a:latin typeface="Caveat Brush" pitchFamily="2" charset="0"/>
                        </a:rPr>
                        <a:t>Displays the string in the command line</a:t>
                      </a:r>
                    </a:p>
                  </a:txBody>
                  <a:tcPr/>
                </a:tc>
                <a:extLst>
                  <a:ext uri="{0D108BD9-81ED-4DB2-BD59-A6C34878D82A}">
                    <a16:rowId xmlns:a16="http://schemas.microsoft.com/office/drawing/2014/main" val="2166084745"/>
                  </a:ext>
                </a:extLst>
              </a:tr>
              <a:tr h="744437">
                <a:tc>
                  <a:txBody>
                    <a:bodyPr/>
                    <a:lstStyle/>
                    <a:p>
                      <a:r>
                        <a:rPr lang="en-US" sz="3300" b="0" dirty="0">
                          <a:solidFill>
                            <a:schemeClr val="accent1"/>
                          </a:solidFill>
                          <a:latin typeface="Caveat Brush"/>
                        </a:rPr>
                        <a:t>[command] &gt; [FILE_NAME]</a:t>
                      </a:r>
                    </a:p>
                  </a:txBody>
                  <a:tcPr/>
                </a:tc>
                <a:tc>
                  <a:txBody>
                    <a:bodyPr/>
                    <a:lstStyle/>
                    <a:p>
                      <a:r>
                        <a:rPr lang="en-US" sz="3300" b="0" dirty="0">
                          <a:solidFill>
                            <a:schemeClr val="bg1"/>
                          </a:solidFill>
                          <a:latin typeface="Caveat Brush" pitchFamily="2" charset="0"/>
                        </a:rPr>
                        <a:t>Creates file with that file name or overwrites file if it already exists</a:t>
                      </a:r>
                    </a:p>
                  </a:txBody>
                  <a:tcPr/>
                </a:tc>
                <a:extLst>
                  <a:ext uri="{0D108BD9-81ED-4DB2-BD59-A6C34878D82A}">
                    <a16:rowId xmlns:a16="http://schemas.microsoft.com/office/drawing/2014/main" val="1236209048"/>
                  </a:ext>
                </a:extLst>
              </a:tr>
            </a:tbl>
          </a:graphicData>
        </a:graphic>
      </p:graphicFrame>
    </p:spTree>
    <p:extLst>
      <p:ext uri="{BB962C8B-B14F-4D97-AF65-F5344CB8AC3E}">
        <p14:creationId xmlns:p14="http://schemas.microsoft.com/office/powerpoint/2010/main" val="3798365467"/>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CD4CD8-E4CE-4BC6-8D4A-6621194DDE85}">
  <ds:schemaRefs>
    <ds:schemaRef ds:uri="http://purl.org/dc/terms/"/>
    <ds:schemaRef ds:uri="http://schemas.microsoft.com/office/2006/metadata/properties"/>
    <ds:schemaRef ds:uri="http://purl.org/dc/dcmitype/"/>
    <ds:schemaRef ds:uri="http://schemas.microsoft.com/office/2006/documentManagement/types"/>
    <ds:schemaRef ds:uri="adebde3b-946f-4e46-ad84-2f60494af7f0"/>
    <ds:schemaRef ds:uri="http://purl.org/dc/elements/1.1/"/>
    <ds:schemaRef ds:uri="http://schemas.microsoft.com/office/infopath/2007/PartnerControls"/>
    <ds:schemaRef ds:uri="http://schemas.openxmlformats.org/package/2006/metadata/core-properties"/>
    <ds:schemaRef ds:uri="http://www.w3.org/XML/1998/namespace"/>
    <ds:schemaRef ds:uri="f726f312-b763-4994-be1e-5353e28d77aa"/>
  </ds:schemaRefs>
</ds:datastoreItem>
</file>

<file path=customXml/itemProps2.xml><?xml version="1.0" encoding="utf-8"?>
<ds:datastoreItem xmlns:ds="http://schemas.openxmlformats.org/officeDocument/2006/customXml" ds:itemID="{27379A3E-6A69-402A-AD41-58D3CEE5F7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ebde3b-946f-4e46-ad84-2f60494af7f0"/>
    <ds:schemaRef ds:uri="f726f312-b763-4994-be1e-5353e28d77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387A00-BEE2-4DA0-AF2B-E93545E5C1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2159</TotalTime>
  <Words>1434</Words>
  <Application>Microsoft Office PowerPoint</Application>
  <PresentationFormat>Custom</PresentationFormat>
  <Paragraphs>162</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Cabin Sketch</vt:lpstr>
      <vt:lpstr>Arial</vt:lpstr>
      <vt:lpstr>Calibri</vt:lpstr>
      <vt:lpstr>Caveat Brush</vt:lpstr>
      <vt:lpstr>Aptos</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lastModifiedBy>Null, Kinlee</cp:lastModifiedBy>
  <cp:revision>44</cp:revision>
  <dcterms:created xsi:type="dcterms:W3CDTF">2006-08-16T00:00:00Z</dcterms:created>
  <dcterms:modified xsi:type="dcterms:W3CDTF">2025-05-04T05:02:58Z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y fmtid="{D5CDD505-2E9C-101B-9397-08002B2CF9AE}" pid="3" name="MediaServiceImageTags">
    <vt:lpwstr/>
  </property>
</Properties>
</file>